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43"/>
  </p:notesMasterIdLst>
  <p:sldIdLst>
    <p:sldId id="268" r:id="rId2"/>
    <p:sldId id="299" r:id="rId3"/>
    <p:sldId id="328" r:id="rId4"/>
    <p:sldId id="308" r:id="rId5"/>
    <p:sldId id="263" r:id="rId6"/>
    <p:sldId id="267" r:id="rId7"/>
    <p:sldId id="295" r:id="rId8"/>
    <p:sldId id="309" r:id="rId9"/>
    <p:sldId id="329" r:id="rId10"/>
    <p:sldId id="298" r:id="rId11"/>
    <p:sldId id="320" r:id="rId12"/>
    <p:sldId id="270" r:id="rId13"/>
    <p:sldId id="276" r:id="rId14"/>
    <p:sldId id="283" r:id="rId15"/>
    <p:sldId id="273" r:id="rId16"/>
    <p:sldId id="311" r:id="rId17"/>
    <p:sldId id="277" r:id="rId18"/>
    <p:sldId id="278" r:id="rId19"/>
    <p:sldId id="325" r:id="rId20"/>
    <p:sldId id="315" r:id="rId21"/>
    <p:sldId id="317" r:id="rId22"/>
    <p:sldId id="316" r:id="rId23"/>
    <p:sldId id="279" r:id="rId24"/>
    <p:sldId id="284" r:id="rId25"/>
    <p:sldId id="280" r:id="rId26"/>
    <p:sldId id="282" r:id="rId27"/>
    <p:sldId id="286" r:id="rId28"/>
    <p:sldId id="288" r:id="rId29"/>
    <p:sldId id="289" r:id="rId30"/>
    <p:sldId id="287" r:id="rId31"/>
    <p:sldId id="319" r:id="rId32"/>
    <p:sldId id="291" r:id="rId33"/>
    <p:sldId id="292" r:id="rId34"/>
    <p:sldId id="294" r:id="rId35"/>
    <p:sldId id="301" r:id="rId36"/>
    <p:sldId id="302" r:id="rId37"/>
    <p:sldId id="330" r:id="rId38"/>
    <p:sldId id="304" r:id="rId39"/>
    <p:sldId id="305" r:id="rId40"/>
    <p:sldId id="306" r:id="rId41"/>
    <p:sldId id="323" r:id="rId4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D"/>
    <a:srgbClr val="F7C8B7"/>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1876" autoAdjust="0"/>
  </p:normalViewPr>
  <p:slideViewPr>
    <p:cSldViewPr>
      <p:cViewPr>
        <p:scale>
          <a:sx n="66" d="100"/>
          <a:sy n="66" d="100"/>
        </p:scale>
        <p:origin x="-109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3.jpeg"/></Relationships>
</file>

<file path=ppt/diagrams/_rels/data2.xml.rels><?xml version="1.0" encoding="UTF-8" standalone="yes"?>
<Relationships xmlns="http://schemas.openxmlformats.org/package/2006/relationships"><Relationship Id="rId3" Type="http://schemas.openxmlformats.org/officeDocument/2006/relationships/slide" Target="../slides/slide7.xml"/><Relationship Id="rId7" Type="http://schemas.openxmlformats.org/officeDocument/2006/relationships/slide" Target="../slides/slide34.xml"/><Relationship Id="rId2" Type="http://schemas.openxmlformats.org/officeDocument/2006/relationships/slide" Target="../slides/slide5.xml"/><Relationship Id="rId1" Type="http://schemas.openxmlformats.org/officeDocument/2006/relationships/slide" Target="../slides/slide3.xml"/><Relationship Id="rId6" Type="http://schemas.openxmlformats.org/officeDocument/2006/relationships/slide" Target="../slides/slide30.xml"/><Relationship Id="rId5" Type="http://schemas.openxmlformats.org/officeDocument/2006/relationships/slide" Target="../slides/slide27.xml"/><Relationship Id="rId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E4B1CC-4170-48B3-9F9F-F16FF56FDE73}"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fr-FR"/>
        </a:p>
      </dgm:t>
    </dgm:pt>
    <dgm:pt modelId="{40A74AC3-1327-429C-B918-3BDA620C6F96}">
      <dgm:prSet phldrT="[Texte]" phldr="1"/>
      <dgm:spPr>
        <a:blipFill rotWithShape="0">
          <a:blip xmlns:r="http://schemas.openxmlformats.org/officeDocument/2006/relationships" r:embed="rId1"/>
          <a:stretch>
            <a:fillRect/>
          </a:stretch>
        </a:blipFill>
        <a:ln>
          <a:solidFill>
            <a:srgbClr val="FF0000"/>
          </a:solidFill>
        </a:ln>
      </dgm:spPr>
      <dgm:t>
        <a:bodyPr/>
        <a:lstStyle/>
        <a:p>
          <a:endParaRPr lang="fr-FR" dirty="0"/>
        </a:p>
      </dgm:t>
    </dgm:pt>
    <dgm:pt modelId="{1B48585A-D421-476E-AB33-97099E4F5F38}" type="parTrans" cxnId="{49D9DB94-AD1F-40D7-BA96-58AF58308371}">
      <dgm:prSet/>
      <dgm:spPr/>
      <dgm:t>
        <a:bodyPr/>
        <a:lstStyle/>
        <a:p>
          <a:endParaRPr lang="fr-FR"/>
        </a:p>
      </dgm:t>
    </dgm:pt>
    <dgm:pt modelId="{7DD8BA47-3E20-4BA7-A283-A581F69A4B81}" type="sibTrans" cxnId="{49D9DB94-AD1F-40D7-BA96-58AF58308371}">
      <dgm:prSet/>
      <dgm:spPr/>
      <dgm:t>
        <a:bodyPr/>
        <a:lstStyle/>
        <a:p>
          <a:endParaRPr lang="fr-FR"/>
        </a:p>
      </dgm:t>
    </dgm:pt>
    <dgm:pt modelId="{E8E16F2F-151A-4E5B-B8EE-95D464419777}">
      <dgm:prSet phldrT="[Texte]"/>
      <dgm:spPr>
        <a:noFill/>
      </dgm:spPr>
      <dgm:t>
        <a:bodyPr/>
        <a:lstStyle/>
        <a:p>
          <a:r>
            <a:rPr lang="fr-FR" dirty="0" smtClean="0"/>
            <a:t>Culture économique juridique managériale appliquée en BTS SIO</a:t>
          </a:r>
          <a:endParaRPr lang="fr-FR" dirty="0"/>
        </a:p>
      </dgm:t>
    </dgm:pt>
    <dgm:pt modelId="{4FE4B459-D4CA-4A0F-A2AE-B11914EB0145}" type="parTrans" cxnId="{6D6792EF-E327-41E5-A4C8-5F0301102DDF}">
      <dgm:prSet/>
      <dgm:spPr/>
      <dgm:t>
        <a:bodyPr/>
        <a:lstStyle/>
        <a:p>
          <a:endParaRPr lang="fr-FR"/>
        </a:p>
      </dgm:t>
    </dgm:pt>
    <dgm:pt modelId="{4C92793D-FF1E-445E-9FC8-AF11A8B5D385}" type="sibTrans" cxnId="{6D6792EF-E327-41E5-A4C8-5F0301102DDF}">
      <dgm:prSet/>
      <dgm:spPr/>
      <dgm:t>
        <a:bodyPr/>
        <a:lstStyle/>
        <a:p>
          <a:endParaRPr lang="fr-FR"/>
        </a:p>
      </dgm:t>
    </dgm:pt>
    <dgm:pt modelId="{EA3D571E-D274-4366-862F-523BF5AD3102}" type="pres">
      <dgm:prSet presAssocID="{D3E4B1CC-4170-48B3-9F9F-F16FF56FDE73}" presName="diagram" presStyleCnt="0">
        <dgm:presLayoutVars>
          <dgm:dir/>
          <dgm:resizeHandles val="exact"/>
        </dgm:presLayoutVars>
      </dgm:prSet>
      <dgm:spPr/>
      <dgm:t>
        <a:bodyPr/>
        <a:lstStyle/>
        <a:p>
          <a:endParaRPr lang="fr-FR"/>
        </a:p>
      </dgm:t>
    </dgm:pt>
    <dgm:pt modelId="{D68389B5-352B-4FBB-B2AA-E95C64137A09}" type="pres">
      <dgm:prSet presAssocID="{40A74AC3-1327-429C-B918-3BDA620C6F96}" presName="arrow" presStyleLbl="node1" presStyleIdx="0" presStyleCnt="2" custAng="20211816" custScaleX="142628" custRadScaleRad="145364" custRadScaleInc="-18666">
        <dgm:presLayoutVars>
          <dgm:bulletEnabled val="1"/>
        </dgm:presLayoutVars>
      </dgm:prSet>
      <dgm:spPr/>
      <dgm:t>
        <a:bodyPr/>
        <a:lstStyle/>
        <a:p>
          <a:endParaRPr lang="fr-FR"/>
        </a:p>
      </dgm:t>
    </dgm:pt>
    <dgm:pt modelId="{BB32E451-913E-4725-A2BA-F02B03BF8D13}" type="pres">
      <dgm:prSet presAssocID="{E8E16F2F-151A-4E5B-B8EE-95D464419777}" presName="arrow" presStyleLbl="node1" presStyleIdx="1" presStyleCnt="2">
        <dgm:presLayoutVars>
          <dgm:bulletEnabled val="1"/>
        </dgm:presLayoutVars>
      </dgm:prSet>
      <dgm:spPr/>
      <dgm:t>
        <a:bodyPr/>
        <a:lstStyle/>
        <a:p>
          <a:endParaRPr lang="fr-FR"/>
        </a:p>
      </dgm:t>
    </dgm:pt>
  </dgm:ptLst>
  <dgm:cxnLst>
    <dgm:cxn modelId="{DB5880C0-7BC9-42B5-B030-D8C6AC55433E}" type="presOf" srcId="{40A74AC3-1327-429C-B918-3BDA620C6F96}" destId="{D68389B5-352B-4FBB-B2AA-E95C64137A09}" srcOrd="0" destOrd="0" presId="urn:microsoft.com/office/officeart/2005/8/layout/arrow5"/>
    <dgm:cxn modelId="{C9D51902-6F51-4BE8-B0F3-E8E1B33F6C09}" type="presOf" srcId="{D3E4B1CC-4170-48B3-9F9F-F16FF56FDE73}" destId="{EA3D571E-D274-4366-862F-523BF5AD3102}" srcOrd="0" destOrd="0" presId="urn:microsoft.com/office/officeart/2005/8/layout/arrow5"/>
    <dgm:cxn modelId="{8B138099-0D24-4696-AF19-4A9DDC18E83D}" type="presOf" srcId="{E8E16F2F-151A-4E5B-B8EE-95D464419777}" destId="{BB32E451-913E-4725-A2BA-F02B03BF8D13}" srcOrd="0" destOrd="0" presId="urn:microsoft.com/office/officeart/2005/8/layout/arrow5"/>
    <dgm:cxn modelId="{6D6792EF-E327-41E5-A4C8-5F0301102DDF}" srcId="{D3E4B1CC-4170-48B3-9F9F-F16FF56FDE73}" destId="{E8E16F2F-151A-4E5B-B8EE-95D464419777}" srcOrd="1" destOrd="0" parTransId="{4FE4B459-D4CA-4A0F-A2AE-B11914EB0145}" sibTransId="{4C92793D-FF1E-445E-9FC8-AF11A8B5D385}"/>
    <dgm:cxn modelId="{49D9DB94-AD1F-40D7-BA96-58AF58308371}" srcId="{D3E4B1CC-4170-48B3-9F9F-F16FF56FDE73}" destId="{40A74AC3-1327-429C-B918-3BDA620C6F96}" srcOrd="0" destOrd="0" parTransId="{1B48585A-D421-476E-AB33-97099E4F5F38}" sibTransId="{7DD8BA47-3E20-4BA7-A283-A581F69A4B81}"/>
    <dgm:cxn modelId="{0CB03324-EEC0-4259-A98D-EE2F1A6FCBC1}" type="presParOf" srcId="{EA3D571E-D274-4366-862F-523BF5AD3102}" destId="{D68389B5-352B-4FBB-B2AA-E95C64137A09}" srcOrd="0" destOrd="0" presId="urn:microsoft.com/office/officeart/2005/8/layout/arrow5"/>
    <dgm:cxn modelId="{D1A3CCDE-9CC6-4025-B4AD-6161D133D1B4}" type="presParOf" srcId="{EA3D571E-D274-4366-862F-523BF5AD3102}" destId="{BB32E451-913E-4725-A2BA-F02B03BF8D13}" srcOrd="1" destOrd="0" presId="urn:microsoft.com/office/officeart/2005/8/layout/arrow5"/>
  </dgm:cxnLst>
  <dgm:bg/>
  <dgm:whole/>
</dgm:dataModel>
</file>

<file path=ppt/diagrams/data2.xml><?xml version="1.0" encoding="utf-8"?>
<dgm:dataModel xmlns:dgm="http://schemas.openxmlformats.org/drawingml/2006/diagram" xmlns:a="http://schemas.openxmlformats.org/drawingml/2006/main">
  <dgm:ptLst>
    <dgm:pt modelId="{2B9B9C48-C8AC-4C1C-B13E-29E4B63ECA7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89826EF8-651B-4343-827C-7981001C3FA9}">
      <dgm:prSet phldrT="[Texte]"/>
      <dgm:spPr>
        <a:gradFill flip="none" rotWithShape="0">
          <a:gsLst>
            <a:gs pos="0">
              <a:srgbClr val="C00000">
                <a:tint val="66000"/>
                <a:satMod val="160000"/>
              </a:srgbClr>
            </a:gs>
            <a:gs pos="50000">
              <a:srgbClr val="C00000">
                <a:tint val="44500"/>
                <a:satMod val="160000"/>
              </a:srgbClr>
            </a:gs>
            <a:gs pos="100000">
              <a:srgbClr val="C00000">
                <a:tint val="23500"/>
                <a:satMod val="160000"/>
              </a:srgbClr>
            </a:gs>
          </a:gsLst>
          <a:lin ang="16200000" scaled="1"/>
          <a:tileRect/>
        </a:gradFill>
      </dgm:spPr>
      <dgm:t>
        <a:bodyPr/>
        <a:lstStyle/>
        <a:p>
          <a:pPr algn="ctr">
            <a:lnSpc>
              <a:spcPct val="90000"/>
            </a:lnSpc>
            <a:spcAft>
              <a:spcPct val="35000"/>
            </a:spcAft>
          </a:pPr>
          <a:r>
            <a:rPr lang="fr-FR" dirty="0" smtClean="0">
              <a:hlinkClick xmlns:r="http://schemas.openxmlformats.org/officeDocument/2006/relationships" r:id="rId1" action="ppaction://hlinksldjump"/>
            </a:rPr>
            <a:t>L’articulation</a:t>
          </a:r>
          <a:r>
            <a:rPr lang="fr-FR" dirty="0" smtClean="0"/>
            <a:t> CEJMA et blocs professionnels </a:t>
          </a:r>
        </a:p>
      </dgm:t>
    </dgm:pt>
    <dgm:pt modelId="{7DE5EB52-EC0C-4E63-8C17-A31172CEC11E}" type="parTrans" cxnId="{F452A579-6EC5-4DDF-9EAD-F4284BF28FE3}">
      <dgm:prSet/>
      <dgm:spPr/>
      <dgm:t>
        <a:bodyPr/>
        <a:lstStyle/>
        <a:p>
          <a:endParaRPr lang="fr-FR"/>
        </a:p>
      </dgm:t>
    </dgm:pt>
    <dgm:pt modelId="{D2375119-87D0-4B71-B04F-17AF766C36FF}" type="sibTrans" cxnId="{F452A579-6EC5-4DDF-9EAD-F4284BF28FE3}">
      <dgm:prSet/>
      <dgm:spPr/>
      <dgm:t>
        <a:bodyPr/>
        <a:lstStyle/>
        <a:p>
          <a:endParaRPr lang="fr-FR"/>
        </a:p>
      </dgm:t>
    </dgm:pt>
    <dgm:pt modelId="{D427354A-639F-46DA-A034-01C79D7F9DB4}">
      <dgm:prSet phldrT="[Texte]"/>
      <dgm:spPr>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dgm:spPr>
      <dgm:t>
        <a:bodyPr/>
        <a:lstStyle/>
        <a:p>
          <a:r>
            <a:rPr lang="fr-FR" dirty="0" smtClean="0"/>
            <a:t>Un </a:t>
          </a:r>
          <a:r>
            <a:rPr lang="fr-FR" dirty="0" smtClean="0">
              <a:hlinkClick xmlns:r="http://schemas.openxmlformats.org/officeDocument/2006/relationships" r:id="rId2" action="ppaction://hlinksldjump"/>
            </a:rPr>
            <a:t>enrichissement</a:t>
          </a:r>
          <a:r>
            <a:rPr lang="fr-FR" dirty="0" smtClean="0"/>
            <a:t> des blocs  1 à 3 </a:t>
          </a:r>
          <a:endParaRPr lang="fr-FR" dirty="0"/>
        </a:p>
      </dgm:t>
    </dgm:pt>
    <dgm:pt modelId="{263E7BB1-F8F2-4153-9333-5F85FCD2E4E4}" type="parTrans" cxnId="{53B270E1-045E-4DAB-8636-EE6401E5E0FF}">
      <dgm:prSet/>
      <dgm:spPr/>
      <dgm:t>
        <a:bodyPr/>
        <a:lstStyle/>
        <a:p>
          <a:endParaRPr lang="fr-FR"/>
        </a:p>
      </dgm:t>
    </dgm:pt>
    <dgm:pt modelId="{10B2DCD4-43DC-4CB5-8B49-DE64CE5F47D8}" type="sibTrans" cxnId="{53B270E1-045E-4DAB-8636-EE6401E5E0FF}">
      <dgm:prSet/>
      <dgm:spPr/>
      <dgm:t>
        <a:bodyPr/>
        <a:lstStyle/>
        <a:p>
          <a:endParaRPr lang="fr-FR"/>
        </a:p>
      </dgm:t>
    </dgm:pt>
    <dgm:pt modelId="{12E3DF0C-71AB-4AD6-888A-0F9182A17087}">
      <dgm:prSet phldrT="[Texte]"/>
      <dgm:spPr>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dgm:spPr>
      <dgm:t>
        <a:bodyPr/>
        <a:lstStyle/>
        <a:p>
          <a:r>
            <a:rPr lang="fr-FR" dirty="0" smtClean="0">
              <a:hlinkClick xmlns:r="http://schemas.openxmlformats.org/officeDocument/2006/relationships" r:id="rId3" action="ppaction://hlinksldjump"/>
            </a:rPr>
            <a:t>L</a:t>
          </a:r>
          <a:r>
            <a:rPr lang="fr-FR" dirty="0" smtClean="0"/>
            <a:t>a mise en œuvre de la CEJMA </a:t>
          </a:r>
          <a:endParaRPr lang="fr-FR" dirty="0"/>
        </a:p>
      </dgm:t>
    </dgm:pt>
    <dgm:pt modelId="{64B61AA6-D518-4283-8D7F-56D015E619D3}" type="parTrans" cxnId="{215B144F-8378-4576-9875-53125BE4687A}">
      <dgm:prSet/>
      <dgm:spPr/>
      <dgm:t>
        <a:bodyPr/>
        <a:lstStyle/>
        <a:p>
          <a:endParaRPr lang="fr-FR"/>
        </a:p>
      </dgm:t>
    </dgm:pt>
    <dgm:pt modelId="{9656837A-C9E5-4C70-A516-3AB6F8344D83}" type="sibTrans" cxnId="{215B144F-8378-4576-9875-53125BE4687A}">
      <dgm:prSet/>
      <dgm:spPr/>
      <dgm:t>
        <a:bodyPr/>
        <a:lstStyle/>
        <a:p>
          <a:endParaRPr lang="fr-FR"/>
        </a:p>
      </dgm:t>
    </dgm:pt>
    <dgm:pt modelId="{3FB9B1E7-B23D-46DB-A1E6-269808696EF0}">
      <dgm:prSet phldrT="[Texte]"/>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fr-FR" dirty="0" smtClean="0"/>
            <a:t>Les </a:t>
          </a:r>
          <a:r>
            <a:rPr lang="fr-FR" dirty="0" smtClean="0">
              <a:hlinkClick xmlns:r="http://schemas.openxmlformats.org/officeDocument/2006/relationships" r:id="rId1" action="ppaction://hlinksldjump"/>
            </a:rPr>
            <a:t>contributions </a:t>
          </a:r>
          <a:r>
            <a:rPr lang="fr-FR" dirty="0" smtClean="0"/>
            <a:t> des savoirs économiques, juridiques et managériaux étudiés en CEJMA </a:t>
          </a:r>
        </a:p>
      </dgm:t>
    </dgm:pt>
    <dgm:pt modelId="{787B4C06-8E51-401F-B4D3-55ABC0059E6D}" type="parTrans" cxnId="{66B11815-33AB-4DE5-9491-8D42975E3FEA}">
      <dgm:prSet/>
      <dgm:spPr/>
      <dgm:t>
        <a:bodyPr/>
        <a:lstStyle/>
        <a:p>
          <a:endParaRPr lang="fr-FR"/>
        </a:p>
      </dgm:t>
    </dgm:pt>
    <dgm:pt modelId="{93E95A2F-86F3-4AFB-9450-14C2208F7377}" type="sibTrans" cxnId="{66B11815-33AB-4DE5-9491-8D42975E3FEA}">
      <dgm:prSet/>
      <dgm:spPr/>
      <dgm:t>
        <a:bodyPr/>
        <a:lstStyle/>
        <a:p>
          <a:endParaRPr lang="fr-FR"/>
        </a:p>
      </dgm:t>
    </dgm:pt>
    <dgm:pt modelId="{24DE46B0-3EA5-44E2-A81D-5577B1E01281}">
      <dgm:prSet phldrT="[Texte]"/>
      <dgm:spPr>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dgm:spPr>
      <dgm:t>
        <a:bodyPr/>
        <a:lstStyle/>
        <a:p>
          <a:r>
            <a:rPr lang="fr-FR" dirty="0" smtClean="0">
              <a:hlinkClick xmlns:r="http://schemas.openxmlformats.org/officeDocument/2006/relationships" r:id="rId4" action="ppaction://hlinksldjump"/>
            </a:rPr>
            <a:t>Bloc</a:t>
          </a:r>
          <a:r>
            <a:rPr lang="fr-FR" dirty="0" smtClean="0"/>
            <a:t> 1 </a:t>
          </a:r>
          <a:endParaRPr lang="fr-FR" dirty="0"/>
        </a:p>
      </dgm:t>
    </dgm:pt>
    <dgm:pt modelId="{45B2F419-3AC9-4982-977D-507FA53BEDB1}" type="parTrans" cxnId="{37A32EC8-2006-46B5-824A-7A0AB75989C7}">
      <dgm:prSet/>
      <dgm:spPr/>
      <dgm:t>
        <a:bodyPr/>
        <a:lstStyle/>
        <a:p>
          <a:endParaRPr lang="fr-FR"/>
        </a:p>
      </dgm:t>
    </dgm:pt>
    <dgm:pt modelId="{FF3A47DA-4617-4509-991A-176BE9ABBF00}" type="sibTrans" cxnId="{37A32EC8-2006-46B5-824A-7A0AB75989C7}">
      <dgm:prSet/>
      <dgm:spPr/>
      <dgm:t>
        <a:bodyPr/>
        <a:lstStyle/>
        <a:p>
          <a:endParaRPr lang="fr-FR"/>
        </a:p>
      </dgm:t>
    </dgm:pt>
    <dgm:pt modelId="{14BB8925-EFC4-44BE-B67D-06244BB94037}">
      <dgm:prSet phldrT="[Texte]"/>
      <dgm:spPr>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dgm:spPr>
      <dgm:t>
        <a:bodyPr/>
        <a:lstStyle/>
        <a:p>
          <a:r>
            <a:rPr lang="fr-FR" dirty="0" smtClean="0">
              <a:hlinkClick xmlns:r="http://schemas.openxmlformats.org/officeDocument/2006/relationships" r:id="rId3" action="ppaction://hlinksldjump"/>
            </a:rPr>
            <a:t>L’évaluation</a:t>
          </a:r>
          <a:r>
            <a:rPr lang="fr-FR" dirty="0" smtClean="0"/>
            <a:t> </a:t>
          </a:r>
          <a:endParaRPr lang="fr-FR" dirty="0"/>
        </a:p>
      </dgm:t>
    </dgm:pt>
    <dgm:pt modelId="{1BC60D06-63AE-4FE3-9638-D76760825488}" type="parTrans" cxnId="{CC3AE391-1E8B-4449-BD49-B73A7548AADB}">
      <dgm:prSet/>
      <dgm:spPr/>
      <dgm:t>
        <a:bodyPr/>
        <a:lstStyle/>
        <a:p>
          <a:endParaRPr lang="fr-FR"/>
        </a:p>
      </dgm:t>
    </dgm:pt>
    <dgm:pt modelId="{3556D4C1-DEFE-4017-99E6-0ACB761B65B6}" type="sibTrans" cxnId="{CC3AE391-1E8B-4449-BD49-B73A7548AADB}">
      <dgm:prSet/>
      <dgm:spPr/>
      <dgm:t>
        <a:bodyPr/>
        <a:lstStyle/>
        <a:p>
          <a:endParaRPr lang="fr-FR"/>
        </a:p>
      </dgm:t>
    </dgm:pt>
    <dgm:pt modelId="{0C5E0BA4-4508-4D85-B40D-EEB1AD80818F}">
      <dgm:prSet phldrT="[Texte]"/>
      <dgm:spPr>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dgm:spPr>
      <dgm:t>
        <a:bodyPr/>
        <a:lstStyle/>
        <a:p>
          <a:r>
            <a:rPr lang="fr-FR" dirty="0" smtClean="0">
              <a:hlinkClick xmlns:r="http://schemas.openxmlformats.org/officeDocument/2006/relationships" r:id="rId5" action="ppaction://hlinksldjump"/>
            </a:rPr>
            <a:t>Bloc</a:t>
          </a:r>
          <a:r>
            <a:rPr lang="fr-FR" dirty="0" smtClean="0"/>
            <a:t> 2  SISR</a:t>
          </a:r>
          <a:endParaRPr lang="fr-FR" dirty="0"/>
        </a:p>
      </dgm:t>
    </dgm:pt>
    <dgm:pt modelId="{7485189C-5CD9-4145-BDC8-A66D3EECB3CA}" type="parTrans" cxnId="{219B042A-58FD-48F0-BA0A-1AE7B37D611C}">
      <dgm:prSet/>
      <dgm:spPr/>
      <dgm:t>
        <a:bodyPr/>
        <a:lstStyle/>
        <a:p>
          <a:endParaRPr lang="fr-FR"/>
        </a:p>
      </dgm:t>
    </dgm:pt>
    <dgm:pt modelId="{71BC2EC4-03BC-4877-9296-C2142394F09B}" type="sibTrans" cxnId="{219B042A-58FD-48F0-BA0A-1AE7B37D611C}">
      <dgm:prSet/>
      <dgm:spPr/>
      <dgm:t>
        <a:bodyPr/>
        <a:lstStyle/>
        <a:p>
          <a:endParaRPr lang="fr-FR"/>
        </a:p>
      </dgm:t>
    </dgm:pt>
    <dgm:pt modelId="{55E7B962-94ED-4600-94B9-4FC2F1FA85DA}">
      <dgm:prSet phldrT="[Texte]"/>
      <dgm:spPr>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dgm:spPr>
      <dgm:t>
        <a:bodyPr/>
        <a:lstStyle/>
        <a:p>
          <a:r>
            <a:rPr lang="fr-FR" dirty="0" smtClean="0">
              <a:hlinkClick xmlns:r="http://schemas.openxmlformats.org/officeDocument/2006/relationships" r:id="rId6" action="ppaction://hlinksldjump"/>
            </a:rPr>
            <a:t>Bloc</a:t>
          </a:r>
          <a:r>
            <a:rPr lang="fr-FR" dirty="0" smtClean="0"/>
            <a:t> 2 SLAM</a:t>
          </a:r>
          <a:endParaRPr lang="fr-FR" dirty="0"/>
        </a:p>
      </dgm:t>
    </dgm:pt>
    <dgm:pt modelId="{AE9015F0-D229-424D-9E2F-4554A7C2534D}" type="parTrans" cxnId="{ACC953B5-15DA-4831-8D2E-8229EAD4C0B7}">
      <dgm:prSet/>
      <dgm:spPr/>
      <dgm:t>
        <a:bodyPr/>
        <a:lstStyle/>
        <a:p>
          <a:endParaRPr lang="fr-FR"/>
        </a:p>
      </dgm:t>
    </dgm:pt>
    <dgm:pt modelId="{3762217D-19B3-4432-BBC0-EF4DFFC9F5C9}" type="sibTrans" cxnId="{ACC953B5-15DA-4831-8D2E-8229EAD4C0B7}">
      <dgm:prSet/>
      <dgm:spPr/>
      <dgm:t>
        <a:bodyPr/>
        <a:lstStyle/>
        <a:p>
          <a:endParaRPr lang="fr-FR"/>
        </a:p>
      </dgm:t>
    </dgm:pt>
    <dgm:pt modelId="{800EF6CB-61A5-4CA5-AEEA-C4EAC4B28145}">
      <dgm:prSet phldrT="[Texte]"/>
      <dgm:spPr>
        <a:gradFill flip="none" rotWithShape="0">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dgm:spPr>
      <dgm:t>
        <a:bodyPr/>
        <a:lstStyle/>
        <a:p>
          <a:r>
            <a:rPr lang="fr-FR" dirty="0" smtClean="0">
              <a:hlinkClick xmlns:r="http://schemas.openxmlformats.org/officeDocument/2006/relationships" r:id="rId7" action="ppaction://hlinksldjump"/>
            </a:rPr>
            <a:t>Bloc</a:t>
          </a:r>
          <a:r>
            <a:rPr lang="fr-FR" dirty="0" smtClean="0"/>
            <a:t> 3 </a:t>
          </a:r>
          <a:endParaRPr lang="fr-FR" dirty="0"/>
        </a:p>
      </dgm:t>
    </dgm:pt>
    <dgm:pt modelId="{54DE30CA-4A1A-4649-B824-47C1EBF194F4}" type="parTrans" cxnId="{A533E933-913E-4EDA-8B10-9F36931A20B9}">
      <dgm:prSet/>
      <dgm:spPr/>
      <dgm:t>
        <a:bodyPr/>
        <a:lstStyle/>
        <a:p>
          <a:endParaRPr lang="fr-FR"/>
        </a:p>
      </dgm:t>
    </dgm:pt>
    <dgm:pt modelId="{DCEB8010-DA0F-462C-A022-7029C8655056}" type="sibTrans" cxnId="{A533E933-913E-4EDA-8B10-9F36931A20B9}">
      <dgm:prSet/>
      <dgm:spPr/>
      <dgm:t>
        <a:bodyPr/>
        <a:lstStyle/>
        <a:p>
          <a:endParaRPr lang="fr-FR"/>
        </a:p>
      </dgm:t>
    </dgm:pt>
    <dgm:pt modelId="{2172EA1B-40F1-477F-84A7-BC440E1E919A}" type="pres">
      <dgm:prSet presAssocID="{2B9B9C48-C8AC-4C1C-B13E-29E4B63ECA7F}" presName="Name0" presStyleCnt="0">
        <dgm:presLayoutVars>
          <dgm:dir/>
          <dgm:animLvl val="lvl"/>
          <dgm:resizeHandles/>
        </dgm:presLayoutVars>
      </dgm:prSet>
      <dgm:spPr/>
      <dgm:t>
        <a:bodyPr/>
        <a:lstStyle/>
        <a:p>
          <a:endParaRPr lang="fr-FR"/>
        </a:p>
      </dgm:t>
    </dgm:pt>
    <dgm:pt modelId="{A211B4C6-17F0-4849-B193-D05695F710B3}" type="pres">
      <dgm:prSet presAssocID="{89826EF8-651B-4343-827C-7981001C3FA9}" presName="linNode" presStyleCnt="0"/>
      <dgm:spPr/>
    </dgm:pt>
    <dgm:pt modelId="{933CD917-5DC8-462B-9BC3-A475937B7ABD}" type="pres">
      <dgm:prSet presAssocID="{89826EF8-651B-4343-827C-7981001C3FA9}" presName="parentShp" presStyleLbl="node1" presStyleIdx="0" presStyleCnt="2">
        <dgm:presLayoutVars>
          <dgm:bulletEnabled val="1"/>
        </dgm:presLayoutVars>
      </dgm:prSet>
      <dgm:spPr/>
      <dgm:t>
        <a:bodyPr/>
        <a:lstStyle/>
        <a:p>
          <a:endParaRPr lang="fr-FR"/>
        </a:p>
      </dgm:t>
    </dgm:pt>
    <dgm:pt modelId="{C7D5AE44-677B-443F-918A-C17628C282E8}" type="pres">
      <dgm:prSet presAssocID="{89826EF8-651B-4343-827C-7981001C3FA9}" presName="childShp" presStyleLbl="bgAccFollowNode1" presStyleIdx="0" presStyleCnt="2">
        <dgm:presLayoutVars>
          <dgm:bulletEnabled val="1"/>
        </dgm:presLayoutVars>
      </dgm:prSet>
      <dgm:spPr/>
      <dgm:t>
        <a:bodyPr/>
        <a:lstStyle/>
        <a:p>
          <a:endParaRPr lang="fr-FR"/>
        </a:p>
      </dgm:t>
    </dgm:pt>
    <dgm:pt modelId="{2AF9390A-E24A-458F-B5D9-5D30F7301249}" type="pres">
      <dgm:prSet presAssocID="{D2375119-87D0-4B71-B04F-17AF766C36FF}" presName="spacing" presStyleCnt="0"/>
      <dgm:spPr/>
    </dgm:pt>
    <dgm:pt modelId="{1ACB4B18-B67E-4EF9-BB4E-D6930BAEB626}" type="pres">
      <dgm:prSet presAssocID="{3FB9B1E7-B23D-46DB-A1E6-269808696EF0}" presName="linNode" presStyleCnt="0"/>
      <dgm:spPr/>
    </dgm:pt>
    <dgm:pt modelId="{4FBD1656-770B-4239-9CBA-FF9B984582BB}" type="pres">
      <dgm:prSet presAssocID="{3FB9B1E7-B23D-46DB-A1E6-269808696EF0}" presName="parentShp" presStyleLbl="node1" presStyleIdx="1" presStyleCnt="2">
        <dgm:presLayoutVars>
          <dgm:bulletEnabled val="1"/>
        </dgm:presLayoutVars>
      </dgm:prSet>
      <dgm:spPr/>
      <dgm:t>
        <a:bodyPr/>
        <a:lstStyle/>
        <a:p>
          <a:endParaRPr lang="fr-FR"/>
        </a:p>
      </dgm:t>
    </dgm:pt>
    <dgm:pt modelId="{D5635177-2058-41CD-8440-F55AA18EE486}" type="pres">
      <dgm:prSet presAssocID="{3FB9B1E7-B23D-46DB-A1E6-269808696EF0}" presName="childShp" presStyleLbl="bgAccFollowNode1" presStyleIdx="1" presStyleCnt="2">
        <dgm:presLayoutVars>
          <dgm:bulletEnabled val="1"/>
        </dgm:presLayoutVars>
      </dgm:prSet>
      <dgm:spPr/>
      <dgm:t>
        <a:bodyPr/>
        <a:lstStyle/>
        <a:p>
          <a:endParaRPr lang="fr-FR"/>
        </a:p>
      </dgm:t>
    </dgm:pt>
  </dgm:ptLst>
  <dgm:cxnLst>
    <dgm:cxn modelId="{56C830F2-34C8-4315-8A68-012A3FCD3915}" type="presOf" srcId="{D427354A-639F-46DA-A034-01C79D7F9DB4}" destId="{C7D5AE44-677B-443F-918A-C17628C282E8}" srcOrd="0" destOrd="0" presId="urn:microsoft.com/office/officeart/2005/8/layout/vList6"/>
    <dgm:cxn modelId="{37A32EC8-2006-46B5-824A-7A0AB75989C7}" srcId="{3FB9B1E7-B23D-46DB-A1E6-269808696EF0}" destId="{24DE46B0-3EA5-44E2-A81D-5577B1E01281}" srcOrd="0" destOrd="0" parTransId="{45B2F419-3AC9-4982-977D-507FA53BEDB1}" sibTransId="{FF3A47DA-4617-4509-991A-176BE9ABBF00}"/>
    <dgm:cxn modelId="{66B11815-33AB-4DE5-9491-8D42975E3FEA}" srcId="{2B9B9C48-C8AC-4C1C-B13E-29E4B63ECA7F}" destId="{3FB9B1E7-B23D-46DB-A1E6-269808696EF0}" srcOrd="1" destOrd="0" parTransId="{787B4C06-8E51-401F-B4D3-55ABC0059E6D}" sibTransId="{93E95A2F-86F3-4AFB-9450-14C2208F7377}"/>
    <dgm:cxn modelId="{CC3AE391-1E8B-4449-BD49-B73A7548AADB}" srcId="{89826EF8-651B-4343-827C-7981001C3FA9}" destId="{14BB8925-EFC4-44BE-B67D-06244BB94037}" srcOrd="2" destOrd="0" parTransId="{1BC60D06-63AE-4FE3-9638-D76760825488}" sibTransId="{3556D4C1-DEFE-4017-99E6-0ACB761B65B6}"/>
    <dgm:cxn modelId="{C37DDA9E-4C7E-4393-9C2D-D22B58A175A0}" type="presOf" srcId="{14BB8925-EFC4-44BE-B67D-06244BB94037}" destId="{C7D5AE44-677B-443F-918A-C17628C282E8}" srcOrd="0" destOrd="2" presId="urn:microsoft.com/office/officeart/2005/8/layout/vList6"/>
    <dgm:cxn modelId="{ACC953B5-15DA-4831-8D2E-8229EAD4C0B7}" srcId="{3FB9B1E7-B23D-46DB-A1E6-269808696EF0}" destId="{55E7B962-94ED-4600-94B9-4FC2F1FA85DA}" srcOrd="2" destOrd="0" parTransId="{AE9015F0-D229-424D-9E2F-4554A7C2534D}" sibTransId="{3762217D-19B3-4432-BBC0-EF4DFFC9F5C9}"/>
    <dgm:cxn modelId="{A533E933-913E-4EDA-8B10-9F36931A20B9}" srcId="{3FB9B1E7-B23D-46DB-A1E6-269808696EF0}" destId="{800EF6CB-61A5-4CA5-AEEA-C4EAC4B28145}" srcOrd="3" destOrd="0" parTransId="{54DE30CA-4A1A-4649-B824-47C1EBF194F4}" sibTransId="{DCEB8010-DA0F-462C-A022-7029C8655056}"/>
    <dgm:cxn modelId="{3AD3197B-9040-4B88-864D-0DF675B79678}" type="presOf" srcId="{800EF6CB-61A5-4CA5-AEEA-C4EAC4B28145}" destId="{D5635177-2058-41CD-8440-F55AA18EE486}" srcOrd="0" destOrd="3" presId="urn:microsoft.com/office/officeart/2005/8/layout/vList6"/>
    <dgm:cxn modelId="{F452A579-6EC5-4DDF-9EAD-F4284BF28FE3}" srcId="{2B9B9C48-C8AC-4C1C-B13E-29E4B63ECA7F}" destId="{89826EF8-651B-4343-827C-7981001C3FA9}" srcOrd="0" destOrd="0" parTransId="{7DE5EB52-EC0C-4E63-8C17-A31172CEC11E}" sibTransId="{D2375119-87D0-4B71-B04F-17AF766C36FF}"/>
    <dgm:cxn modelId="{215B144F-8378-4576-9875-53125BE4687A}" srcId="{89826EF8-651B-4343-827C-7981001C3FA9}" destId="{12E3DF0C-71AB-4AD6-888A-0F9182A17087}" srcOrd="1" destOrd="0" parTransId="{64B61AA6-D518-4283-8D7F-56D015E619D3}" sibTransId="{9656837A-C9E5-4C70-A516-3AB6F8344D83}"/>
    <dgm:cxn modelId="{53B270E1-045E-4DAB-8636-EE6401E5E0FF}" srcId="{89826EF8-651B-4343-827C-7981001C3FA9}" destId="{D427354A-639F-46DA-A034-01C79D7F9DB4}" srcOrd="0" destOrd="0" parTransId="{263E7BB1-F8F2-4153-9333-5F85FCD2E4E4}" sibTransId="{10B2DCD4-43DC-4CB5-8B49-DE64CE5F47D8}"/>
    <dgm:cxn modelId="{F101C12E-88BE-46A9-96DA-9A939D3CE223}" type="presOf" srcId="{89826EF8-651B-4343-827C-7981001C3FA9}" destId="{933CD917-5DC8-462B-9BC3-A475937B7ABD}" srcOrd="0" destOrd="0" presId="urn:microsoft.com/office/officeart/2005/8/layout/vList6"/>
    <dgm:cxn modelId="{7AC431D4-84F1-40A9-BCA0-FCD3DB8AB033}" type="presOf" srcId="{55E7B962-94ED-4600-94B9-4FC2F1FA85DA}" destId="{D5635177-2058-41CD-8440-F55AA18EE486}" srcOrd="0" destOrd="2" presId="urn:microsoft.com/office/officeart/2005/8/layout/vList6"/>
    <dgm:cxn modelId="{B8294A59-6974-4C5A-81A1-9FE6EFC03542}" type="presOf" srcId="{2B9B9C48-C8AC-4C1C-B13E-29E4B63ECA7F}" destId="{2172EA1B-40F1-477F-84A7-BC440E1E919A}" srcOrd="0" destOrd="0" presId="urn:microsoft.com/office/officeart/2005/8/layout/vList6"/>
    <dgm:cxn modelId="{219B042A-58FD-48F0-BA0A-1AE7B37D611C}" srcId="{3FB9B1E7-B23D-46DB-A1E6-269808696EF0}" destId="{0C5E0BA4-4508-4D85-B40D-EEB1AD80818F}" srcOrd="1" destOrd="0" parTransId="{7485189C-5CD9-4145-BDC8-A66D3EECB3CA}" sibTransId="{71BC2EC4-03BC-4877-9296-C2142394F09B}"/>
    <dgm:cxn modelId="{38D1C5C4-2282-472B-BEB1-F5C2A902B016}" type="presOf" srcId="{0C5E0BA4-4508-4D85-B40D-EEB1AD80818F}" destId="{D5635177-2058-41CD-8440-F55AA18EE486}" srcOrd="0" destOrd="1" presId="urn:microsoft.com/office/officeart/2005/8/layout/vList6"/>
    <dgm:cxn modelId="{D2D0A9E1-AAAD-4838-BE48-902322172B6F}" type="presOf" srcId="{24DE46B0-3EA5-44E2-A81D-5577B1E01281}" destId="{D5635177-2058-41CD-8440-F55AA18EE486}" srcOrd="0" destOrd="0" presId="urn:microsoft.com/office/officeart/2005/8/layout/vList6"/>
    <dgm:cxn modelId="{9305C599-FFAB-4878-95C8-649984F9EF95}" type="presOf" srcId="{12E3DF0C-71AB-4AD6-888A-0F9182A17087}" destId="{C7D5AE44-677B-443F-918A-C17628C282E8}" srcOrd="0" destOrd="1" presId="urn:microsoft.com/office/officeart/2005/8/layout/vList6"/>
    <dgm:cxn modelId="{041C8A4C-50C0-4FD6-BBBF-5D98EDCF1C83}" type="presOf" srcId="{3FB9B1E7-B23D-46DB-A1E6-269808696EF0}" destId="{4FBD1656-770B-4239-9CBA-FF9B984582BB}" srcOrd="0" destOrd="0" presId="urn:microsoft.com/office/officeart/2005/8/layout/vList6"/>
    <dgm:cxn modelId="{F5B15409-5A08-4B9E-825F-55E14F56B371}" type="presParOf" srcId="{2172EA1B-40F1-477F-84A7-BC440E1E919A}" destId="{A211B4C6-17F0-4849-B193-D05695F710B3}" srcOrd="0" destOrd="0" presId="urn:microsoft.com/office/officeart/2005/8/layout/vList6"/>
    <dgm:cxn modelId="{C86F6D39-D553-4140-8B74-A0DD51FB8539}" type="presParOf" srcId="{A211B4C6-17F0-4849-B193-D05695F710B3}" destId="{933CD917-5DC8-462B-9BC3-A475937B7ABD}" srcOrd="0" destOrd="0" presId="urn:microsoft.com/office/officeart/2005/8/layout/vList6"/>
    <dgm:cxn modelId="{D75570C1-7636-450A-A820-88DC412DF204}" type="presParOf" srcId="{A211B4C6-17F0-4849-B193-D05695F710B3}" destId="{C7D5AE44-677B-443F-918A-C17628C282E8}" srcOrd="1" destOrd="0" presId="urn:microsoft.com/office/officeart/2005/8/layout/vList6"/>
    <dgm:cxn modelId="{60001D10-37C1-45FC-AD0F-5EAA14516044}" type="presParOf" srcId="{2172EA1B-40F1-477F-84A7-BC440E1E919A}" destId="{2AF9390A-E24A-458F-B5D9-5D30F7301249}" srcOrd="1" destOrd="0" presId="urn:microsoft.com/office/officeart/2005/8/layout/vList6"/>
    <dgm:cxn modelId="{B6E7C7F2-A1BE-4E04-8876-814A33DA07E1}" type="presParOf" srcId="{2172EA1B-40F1-477F-84A7-BC440E1E919A}" destId="{1ACB4B18-B67E-4EF9-BB4E-D6930BAEB626}" srcOrd="2" destOrd="0" presId="urn:microsoft.com/office/officeart/2005/8/layout/vList6"/>
    <dgm:cxn modelId="{FB9F6E95-4538-41BC-9B84-662FBA40C8E4}" type="presParOf" srcId="{1ACB4B18-B67E-4EF9-BB4E-D6930BAEB626}" destId="{4FBD1656-770B-4239-9CBA-FF9B984582BB}" srcOrd="0" destOrd="0" presId="urn:microsoft.com/office/officeart/2005/8/layout/vList6"/>
    <dgm:cxn modelId="{E431C886-7F47-427F-8897-01972082B4EB}" type="presParOf" srcId="{1ACB4B18-B67E-4EF9-BB4E-D6930BAEB626}" destId="{D5635177-2058-41CD-8440-F55AA18EE486}" srcOrd="1" destOrd="0" presId="urn:microsoft.com/office/officeart/2005/8/layout/vList6"/>
  </dgm:cxnLst>
  <dgm:bg/>
  <dgm:whole/>
</dgm:dataModel>
</file>

<file path=ppt/diagrams/data3.xml><?xml version="1.0" encoding="utf-8"?>
<dgm:dataModel xmlns:dgm="http://schemas.openxmlformats.org/drawingml/2006/diagram" xmlns:a="http://schemas.openxmlformats.org/drawingml/2006/main">
  <dgm:ptLst>
    <dgm:pt modelId="{DE213E86-9818-44AA-AAE2-6E1386B8F32C}"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fr-FR"/>
        </a:p>
      </dgm:t>
    </dgm:pt>
    <dgm:pt modelId="{233153AB-DB37-48F9-B907-8BA0B94A17D5}">
      <dgm:prSet phldrT="[Texte]"/>
      <dgm:spPr/>
      <dgm:t>
        <a:bodyPr/>
        <a:lstStyle/>
        <a:p>
          <a:r>
            <a:rPr lang="fr-FR" dirty="0" smtClean="0"/>
            <a:t>CEJMA</a:t>
          </a:r>
        </a:p>
        <a:p>
          <a:endParaRPr lang="fr-FR" dirty="0"/>
        </a:p>
      </dgm:t>
    </dgm:pt>
    <dgm:pt modelId="{3AAEE19D-43C1-4C9D-B7A3-0A55A65981F1}" type="parTrans" cxnId="{FC2050E1-C5DC-4576-B75F-4776DACAB5E1}">
      <dgm:prSet/>
      <dgm:spPr/>
      <dgm:t>
        <a:bodyPr/>
        <a:lstStyle/>
        <a:p>
          <a:endParaRPr lang="fr-FR"/>
        </a:p>
      </dgm:t>
    </dgm:pt>
    <dgm:pt modelId="{D53CE3C2-5710-4C52-8B90-04C06CFA930A}" type="sibTrans" cxnId="{FC2050E1-C5DC-4576-B75F-4776DACAB5E1}">
      <dgm:prSet/>
      <dgm:spPr/>
      <dgm:t>
        <a:bodyPr/>
        <a:lstStyle/>
        <a:p>
          <a:endParaRPr lang="fr-FR"/>
        </a:p>
      </dgm:t>
    </dgm:pt>
    <dgm:pt modelId="{D3B4DD7D-E97E-457A-9824-6C49010F853D}">
      <dgm:prSet phldrT="[Texte]"/>
      <dgm:spPr>
        <a:solidFill>
          <a:srgbClr val="FFC000"/>
        </a:solidFill>
      </dgm:spPr>
      <dgm:t>
        <a:bodyPr/>
        <a:lstStyle/>
        <a:p>
          <a:r>
            <a:rPr lang="fr-FR" dirty="0" smtClean="0"/>
            <a:t>Bloc 2</a:t>
          </a:r>
        </a:p>
        <a:p>
          <a:r>
            <a:rPr lang="fr-FR" dirty="0" smtClean="0">
              <a:solidFill>
                <a:schemeClr val="tx1"/>
              </a:solidFill>
            </a:rPr>
            <a:t>Administration des systèmes et des réseaux</a:t>
          </a:r>
        </a:p>
        <a:p>
          <a:endParaRPr lang="fr-FR" dirty="0"/>
        </a:p>
      </dgm:t>
    </dgm:pt>
    <dgm:pt modelId="{538C6CA5-0A4D-41B0-BF2F-5A55C4FEA6F1}" type="parTrans" cxnId="{A9AF1DE7-E31A-471C-9460-840C6A767041}">
      <dgm:prSet/>
      <dgm:spPr>
        <a:solidFill>
          <a:srgbClr val="FF0000"/>
        </a:solidFill>
      </dgm:spPr>
      <dgm:t>
        <a:bodyPr/>
        <a:lstStyle/>
        <a:p>
          <a:endParaRPr lang="fr-FR" dirty="0"/>
        </a:p>
      </dgm:t>
    </dgm:pt>
    <dgm:pt modelId="{BED4F052-D354-4E99-947F-8FF859DB7990}" type="sibTrans" cxnId="{A9AF1DE7-E31A-471C-9460-840C6A767041}">
      <dgm:prSet/>
      <dgm:spPr/>
      <dgm:t>
        <a:bodyPr/>
        <a:lstStyle/>
        <a:p>
          <a:endParaRPr lang="fr-FR"/>
        </a:p>
      </dgm:t>
    </dgm:pt>
    <dgm:pt modelId="{A1254228-159B-454C-9E97-8A7E49FD8E3A}">
      <dgm:prSet phldrT="[Texte]" custT="1"/>
      <dgm:spPr>
        <a:solidFill>
          <a:srgbClr val="00B0F0"/>
        </a:solidFill>
      </dgm:spPr>
      <dgm:t>
        <a:bodyPr/>
        <a:lstStyle/>
        <a:p>
          <a:r>
            <a:rPr lang="fr-FR" sz="1800" dirty="0" smtClean="0"/>
            <a:t>Bloc 1</a:t>
          </a:r>
        </a:p>
        <a:p>
          <a:r>
            <a:rPr lang="fr-FR" sz="1800" dirty="0" smtClean="0">
              <a:solidFill>
                <a:schemeClr val="tx1"/>
              </a:solidFill>
            </a:rPr>
            <a:t>Support et mise à disposition des services informatiques</a:t>
          </a:r>
          <a:endParaRPr lang="fr-FR" sz="1800" dirty="0">
            <a:solidFill>
              <a:schemeClr val="tx1"/>
            </a:solidFill>
          </a:endParaRPr>
        </a:p>
      </dgm:t>
    </dgm:pt>
    <dgm:pt modelId="{B2543F19-5F0C-439B-902E-70DFF4E59677}" type="parTrans" cxnId="{2D3D1DCF-FCD4-406D-9298-94BB46C07B7A}">
      <dgm:prSet/>
      <dgm:spPr>
        <a:solidFill>
          <a:srgbClr val="FF0000"/>
        </a:solidFill>
      </dgm:spPr>
      <dgm:t>
        <a:bodyPr/>
        <a:lstStyle/>
        <a:p>
          <a:endParaRPr lang="fr-FR" dirty="0"/>
        </a:p>
      </dgm:t>
    </dgm:pt>
    <dgm:pt modelId="{92303A08-18B1-4A12-97E2-D88DE8F21207}" type="sibTrans" cxnId="{2D3D1DCF-FCD4-406D-9298-94BB46C07B7A}">
      <dgm:prSet/>
      <dgm:spPr/>
      <dgm:t>
        <a:bodyPr/>
        <a:lstStyle/>
        <a:p>
          <a:endParaRPr lang="fr-FR"/>
        </a:p>
      </dgm:t>
    </dgm:pt>
    <dgm:pt modelId="{8B15C54F-077B-45E1-B2FB-F0127C510A22}">
      <dgm:prSet phldrT="[Texte]" custT="1"/>
      <dgm:spPr>
        <a:solidFill>
          <a:srgbClr val="00B050"/>
        </a:solidFill>
      </dgm:spPr>
      <dgm:t>
        <a:bodyPr/>
        <a:lstStyle/>
        <a:p>
          <a:r>
            <a:rPr lang="fr-FR" sz="1800" dirty="0" smtClean="0"/>
            <a:t>Bloc 3</a:t>
          </a:r>
        </a:p>
        <a:p>
          <a:r>
            <a:rPr lang="fr-FR" sz="1800" dirty="0" smtClean="0">
              <a:solidFill>
                <a:schemeClr val="tx1"/>
              </a:solidFill>
            </a:rPr>
            <a:t>Cybersécurité des services informatiques </a:t>
          </a:r>
          <a:r>
            <a:rPr lang="fr-FR" sz="800" dirty="0" smtClean="0"/>
            <a:t>........................................................................... </a:t>
          </a:r>
          <a:endParaRPr lang="fr-FR" sz="800" dirty="0"/>
        </a:p>
      </dgm:t>
    </dgm:pt>
    <dgm:pt modelId="{0D9D7834-00C4-41BD-88E3-D940CB8F850F}" type="parTrans" cxnId="{3787E244-7D8B-4726-87C7-DEB59574D2D7}">
      <dgm:prSet/>
      <dgm:spPr>
        <a:solidFill>
          <a:srgbClr val="FF0000"/>
        </a:solidFill>
      </dgm:spPr>
      <dgm:t>
        <a:bodyPr/>
        <a:lstStyle/>
        <a:p>
          <a:endParaRPr lang="fr-FR" dirty="0"/>
        </a:p>
      </dgm:t>
    </dgm:pt>
    <dgm:pt modelId="{62B45535-E0AF-458B-9BD7-D2989BBD9FEC}" type="sibTrans" cxnId="{3787E244-7D8B-4726-87C7-DEB59574D2D7}">
      <dgm:prSet/>
      <dgm:spPr/>
      <dgm:t>
        <a:bodyPr/>
        <a:lstStyle/>
        <a:p>
          <a:endParaRPr lang="fr-FR"/>
        </a:p>
      </dgm:t>
    </dgm:pt>
    <dgm:pt modelId="{A06EA49B-30D1-4732-9C27-A314C932CDDC}">
      <dgm:prSet/>
      <dgm:spPr>
        <a:solidFill>
          <a:srgbClr val="FFC000"/>
        </a:solidFill>
      </dgm:spPr>
      <dgm:t>
        <a:bodyPr/>
        <a:lstStyle/>
        <a:p>
          <a:r>
            <a:rPr lang="fr-FR" dirty="0" smtClean="0"/>
            <a:t>Bloc 2 </a:t>
          </a:r>
        </a:p>
        <a:p>
          <a:r>
            <a:rPr lang="fr-FR" dirty="0" smtClean="0">
              <a:solidFill>
                <a:schemeClr val="tx1"/>
              </a:solidFill>
            </a:rPr>
            <a:t>Conception et développement d‟applications</a:t>
          </a:r>
        </a:p>
      </dgm:t>
    </dgm:pt>
    <dgm:pt modelId="{6F562FD8-29AF-4E47-AF69-64418142D3CD}" type="parTrans" cxnId="{A280EC7E-56E9-4F73-A406-FF4CBF12902F}">
      <dgm:prSet/>
      <dgm:spPr>
        <a:solidFill>
          <a:srgbClr val="FF0000"/>
        </a:solidFill>
      </dgm:spPr>
      <dgm:t>
        <a:bodyPr/>
        <a:lstStyle/>
        <a:p>
          <a:endParaRPr lang="fr-FR" dirty="0"/>
        </a:p>
      </dgm:t>
    </dgm:pt>
    <dgm:pt modelId="{7AD35062-D718-4C62-A5CE-75D9C973358C}" type="sibTrans" cxnId="{A280EC7E-56E9-4F73-A406-FF4CBF12902F}">
      <dgm:prSet/>
      <dgm:spPr/>
      <dgm:t>
        <a:bodyPr/>
        <a:lstStyle/>
        <a:p>
          <a:endParaRPr lang="fr-FR"/>
        </a:p>
      </dgm:t>
    </dgm:pt>
    <dgm:pt modelId="{18DFD5A9-6FC5-48E8-983B-F25FB29E6549}">
      <dgm:prSet custRadScaleRad="99742" custRadScaleInc="102106"/>
      <dgm:spPr/>
      <dgm:t>
        <a:bodyPr/>
        <a:lstStyle/>
        <a:p>
          <a:endParaRPr lang="fr-FR" dirty="0"/>
        </a:p>
      </dgm:t>
    </dgm:pt>
    <dgm:pt modelId="{E174EA53-BEDF-458D-ACA6-019E625AA368}" type="parTrans" cxnId="{35990C5F-B1A8-4AB7-9F6B-1A3ADBDDE886}">
      <dgm:prSet custAng="11627234" custFlipVert="0" custScaleX="57234" custScaleY="55731" custLinFactNeighborX="-2799" custLinFactNeighborY="94119"/>
      <dgm:spPr>
        <a:solidFill>
          <a:srgbClr val="FF0000"/>
        </a:solidFill>
      </dgm:spPr>
      <dgm:t>
        <a:bodyPr/>
        <a:lstStyle/>
        <a:p>
          <a:endParaRPr lang="fr-FR"/>
        </a:p>
      </dgm:t>
    </dgm:pt>
    <dgm:pt modelId="{4FCCB75A-38FC-43CA-9D51-6321E47AFB4D}" type="sibTrans" cxnId="{35990C5F-B1A8-4AB7-9F6B-1A3ADBDDE886}">
      <dgm:prSet/>
      <dgm:spPr/>
      <dgm:t>
        <a:bodyPr/>
        <a:lstStyle/>
        <a:p>
          <a:endParaRPr lang="fr-FR"/>
        </a:p>
      </dgm:t>
    </dgm:pt>
    <dgm:pt modelId="{E4FEEF53-9941-48CA-B894-DE721967F8AB}">
      <dgm:prSet custRadScaleRad="99742" custRadScaleInc="102106"/>
      <dgm:spPr/>
      <dgm:t>
        <a:bodyPr/>
        <a:lstStyle/>
        <a:p>
          <a:endParaRPr lang="fr-FR" dirty="0"/>
        </a:p>
      </dgm:t>
    </dgm:pt>
    <dgm:pt modelId="{035563BD-397F-48B5-8E3B-1A8E934F83CC}" type="parTrans" cxnId="{4449F7E8-18F2-4652-9EE4-2B4684A6DA25}">
      <dgm:prSet custAng="11627234" custFlipVert="0" custScaleX="57234" custScaleY="55731" custLinFactNeighborX="-2799" custLinFactNeighborY="94119"/>
      <dgm:spPr>
        <a:solidFill>
          <a:srgbClr val="FF0000"/>
        </a:solidFill>
      </dgm:spPr>
      <dgm:t>
        <a:bodyPr/>
        <a:lstStyle/>
        <a:p>
          <a:endParaRPr lang="fr-FR"/>
        </a:p>
      </dgm:t>
    </dgm:pt>
    <dgm:pt modelId="{36D5056A-4BD1-4D7F-8F86-8A2D62A621F8}" type="sibTrans" cxnId="{4449F7E8-18F2-4652-9EE4-2B4684A6DA25}">
      <dgm:prSet/>
      <dgm:spPr/>
      <dgm:t>
        <a:bodyPr/>
        <a:lstStyle/>
        <a:p>
          <a:endParaRPr lang="fr-FR"/>
        </a:p>
      </dgm:t>
    </dgm:pt>
    <dgm:pt modelId="{2B7B5D28-70DA-4698-B0AC-3D55A4CEF72E}" type="pres">
      <dgm:prSet presAssocID="{DE213E86-9818-44AA-AAE2-6E1386B8F32C}" presName="cycle" presStyleCnt="0">
        <dgm:presLayoutVars>
          <dgm:chMax val="1"/>
          <dgm:dir/>
          <dgm:animLvl val="ctr"/>
          <dgm:resizeHandles val="exact"/>
        </dgm:presLayoutVars>
      </dgm:prSet>
      <dgm:spPr/>
      <dgm:t>
        <a:bodyPr/>
        <a:lstStyle/>
        <a:p>
          <a:endParaRPr lang="fr-FR"/>
        </a:p>
      </dgm:t>
    </dgm:pt>
    <dgm:pt modelId="{A413BE46-FE1A-46E5-8B37-754803D2611C}" type="pres">
      <dgm:prSet presAssocID="{233153AB-DB37-48F9-B907-8BA0B94A17D5}" presName="centerShape" presStyleLbl="node0" presStyleIdx="0" presStyleCnt="1" custScaleX="66138" custScaleY="48215" custLinFactNeighborX="3048" custLinFactNeighborY="772"/>
      <dgm:spPr/>
      <dgm:t>
        <a:bodyPr/>
        <a:lstStyle/>
        <a:p>
          <a:endParaRPr lang="fr-FR"/>
        </a:p>
      </dgm:t>
    </dgm:pt>
    <dgm:pt modelId="{7CF078CE-9CF4-4476-AA12-B292428F774B}" type="pres">
      <dgm:prSet presAssocID="{538C6CA5-0A4D-41B0-BF2F-5A55C4FEA6F1}" presName="parTrans" presStyleLbl="bgSibTrans2D1" presStyleIdx="0" presStyleCnt="4" custAng="3798186" custFlipVert="1" custScaleX="64433" custScaleY="103962" custLinFactNeighborX="4260" custLinFactNeighborY="91943"/>
      <dgm:spPr/>
      <dgm:t>
        <a:bodyPr/>
        <a:lstStyle/>
        <a:p>
          <a:endParaRPr lang="fr-FR"/>
        </a:p>
      </dgm:t>
    </dgm:pt>
    <dgm:pt modelId="{123F7DC9-0328-4B73-80B8-B03121326202}" type="pres">
      <dgm:prSet presAssocID="{D3B4DD7D-E97E-457A-9824-6C49010F853D}" presName="node" presStyleLbl="node1" presStyleIdx="0" presStyleCnt="4" custScaleX="113923" custScaleY="117405" custRadScaleRad="110359" custRadScaleInc="111363">
        <dgm:presLayoutVars>
          <dgm:bulletEnabled val="1"/>
        </dgm:presLayoutVars>
      </dgm:prSet>
      <dgm:spPr/>
      <dgm:t>
        <a:bodyPr/>
        <a:lstStyle/>
        <a:p>
          <a:endParaRPr lang="fr-FR"/>
        </a:p>
      </dgm:t>
    </dgm:pt>
    <dgm:pt modelId="{8D16A20B-2CFC-434F-8341-74492CE5C375}" type="pres">
      <dgm:prSet presAssocID="{6F562FD8-29AF-4E47-AF69-64418142D3CD}" presName="parTrans" presStyleLbl="bgSibTrans2D1" presStyleIdx="1" presStyleCnt="4" custAng="11189315" custFlipVert="0" custScaleX="62085" custScaleY="103203" custLinFactNeighborX="6538" custLinFactNeighborY="93810"/>
      <dgm:spPr/>
      <dgm:t>
        <a:bodyPr/>
        <a:lstStyle/>
        <a:p>
          <a:endParaRPr lang="fr-FR"/>
        </a:p>
      </dgm:t>
    </dgm:pt>
    <dgm:pt modelId="{F951CDE1-303A-454C-AB1B-69BC65343BEF}" type="pres">
      <dgm:prSet presAssocID="{A06EA49B-30D1-4732-9C27-A314C932CDDC}" presName="node" presStyleLbl="node1" presStyleIdx="1" presStyleCnt="4" custScaleX="108856" custScaleY="117403" custRadScaleRad="106992" custRadScaleInc="101462">
        <dgm:presLayoutVars>
          <dgm:bulletEnabled val="1"/>
        </dgm:presLayoutVars>
      </dgm:prSet>
      <dgm:spPr/>
      <dgm:t>
        <a:bodyPr/>
        <a:lstStyle/>
        <a:p>
          <a:endParaRPr lang="fr-FR"/>
        </a:p>
      </dgm:t>
    </dgm:pt>
    <dgm:pt modelId="{71DC06ED-B3DB-4281-B147-EAD426CDC37A}" type="pres">
      <dgm:prSet presAssocID="{B2543F19-5F0C-439B-902E-70DFF4E59677}" presName="parTrans" presStyleLbl="bgSibTrans2D1" presStyleIdx="2" presStyleCnt="4" custAng="11351102" custScaleX="54206" custScaleY="94771" custLinFactNeighborX="26306" custLinFactNeighborY="35262"/>
      <dgm:spPr/>
      <dgm:t>
        <a:bodyPr/>
        <a:lstStyle/>
        <a:p>
          <a:endParaRPr lang="fr-FR"/>
        </a:p>
      </dgm:t>
    </dgm:pt>
    <dgm:pt modelId="{715E8C50-F7AB-45BD-AE2D-7559D4DF2472}" type="pres">
      <dgm:prSet presAssocID="{A1254228-159B-454C-9E97-8A7E49FD8E3A}" presName="node" presStyleLbl="node1" presStyleIdx="2" presStyleCnt="4" custScaleX="113217" custScaleY="108857" custRadScaleRad="102272" custRadScaleInc="-229024">
        <dgm:presLayoutVars>
          <dgm:bulletEnabled val="1"/>
        </dgm:presLayoutVars>
      </dgm:prSet>
      <dgm:spPr/>
      <dgm:t>
        <a:bodyPr/>
        <a:lstStyle/>
        <a:p>
          <a:endParaRPr lang="fr-FR"/>
        </a:p>
      </dgm:t>
    </dgm:pt>
    <dgm:pt modelId="{C5810466-FE06-4FCE-9771-2CED68DDAD6E}" type="pres">
      <dgm:prSet presAssocID="{0D9D7834-00C4-41BD-88E3-D940CB8F850F}" presName="parTrans" presStyleLbl="bgSibTrans2D1" presStyleIdx="3" presStyleCnt="4" custAng="10435551" custScaleX="65197" custScaleY="90127" custLinFactNeighborX="-21480" custLinFactNeighborY="32095"/>
      <dgm:spPr/>
      <dgm:t>
        <a:bodyPr/>
        <a:lstStyle/>
        <a:p>
          <a:endParaRPr lang="fr-FR"/>
        </a:p>
      </dgm:t>
    </dgm:pt>
    <dgm:pt modelId="{EFA5B1BA-E409-4B59-86A1-892B40C54396}" type="pres">
      <dgm:prSet presAssocID="{8B15C54F-077B-45E1-B2FB-F0127C510A22}" presName="node" presStyleLbl="node1" presStyleIdx="3" presStyleCnt="4" custScaleX="94800" custScaleY="117713" custRadScaleRad="99832" custRadScaleInc="9218">
        <dgm:presLayoutVars>
          <dgm:bulletEnabled val="1"/>
        </dgm:presLayoutVars>
      </dgm:prSet>
      <dgm:spPr/>
      <dgm:t>
        <a:bodyPr/>
        <a:lstStyle/>
        <a:p>
          <a:endParaRPr lang="fr-FR"/>
        </a:p>
      </dgm:t>
    </dgm:pt>
  </dgm:ptLst>
  <dgm:cxnLst>
    <dgm:cxn modelId="{A280EC7E-56E9-4F73-A406-FF4CBF12902F}" srcId="{233153AB-DB37-48F9-B907-8BA0B94A17D5}" destId="{A06EA49B-30D1-4732-9C27-A314C932CDDC}" srcOrd="1" destOrd="0" parTransId="{6F562FD8-29AF-4E47-AF69-64418142D3CD}" sibTransId="{7AD35062-D718-4C62-A5CE-75D9C973358C}"/>
    <dgm:cxn modelId="{35990C5F-B1A8-4AB7-9F6B-1A3ADBDDE886}" srcId="{DE213E86-9818-44AA-AAE2-6E1386B8F32C}" destId="{18DFD5A9-6FC5-48E8-983B-F25FB29E6549}" srcOrd="1" destOrd="0" parTransId="{E174EA53-BEDF-458D-ACA6-019E625AA368}" sibTransId="{4FCCB75A-38FC-43CA-9D51-6321E47AFB4D}"/>
    <dgm:cxn modelId="{53DD0B01-4121-4C84-80C9-9442FD5A1A94}" type="presOf" srcId="{B2543F19-5F0C-439B-902E-70DFF4E59677}" destId="{71DC06ED-B3DB-4281-B147-EAD426CDC37A}" srcOrd="0" destOrd="0" presId="urn:microsoft.com/office/officeart/2005/8/layout/radial4"/>
    <dgm:cxn modelId="{BEE56762-6DFA-4169-8E39-A0FF49973B0F}" type="presOf" srcId="{233153AB-DB37-48F9-B907-8BA0B94A17D5}" destId="{A413BE46-FE1A-46E5-8B37-754803D2611C}" srcOrd="0" destOrd="0" presId="urn:microsoft.com/office/officeart/2005/8/layout/radial4"/>
    <dgm:cxn modelId="{808F25E6-F04E-4C35-95CB-38BD29DB1A15}" type="presOf" srcId="{D3B4DD7D-E97E-457A-9824-6C49010F853D}" destId="{123F7DC9-0328-4B73-80B8-B03121326202}" srcOrd="0" destOrd="0" presId="urn:microsoft.com/office/officeart/2005/8/layout/radial4"/>
    <dgm:cxn modelId="{FC2050E1-C5DC-4576-B75F-4776DACAB5E1}" srcId="{DE213E86-9818-44AA-AAE2-6E1386B8F32C}" destId="{233153AB-DB37-48F9-B907-8BA0B94A17D5}" srcOrd="0" destOrd="0" parTransId="{3AAEE19D-43C1-4C9D-B7A3-0A55A65981F1}" sibTransId="{D53CE3C2-5710-4C52-8B90-04C06CFA930A}"/>
    <dgm:cxn modelId="{2D3D1DCF-FCD4-406D-9298-94BB46C07B7A}" srcId="{233153AB-DB37-48F9-B907-8BA0B94A17D5}" destId="{A1254228-159B-454C-9E97-8A7E49FD8E3A}" srcOrd="2" destOrd="0" parTransId="{B2543F19-5F0C-439B-902E-70DFF4E59677}" sibTransId="{92303A08-18B1-4A12-97E2-D88DE8F21207}"/>
    <dgm:cxn modelId="{A9AF1DE7-E31A-471C-9460-840C6A767041}" srcId="{233153AB-DB37-48F9-B907-8BA0B94A17D5}" destId="{D3B4DD7D-E97E-457A-9824-6C49010F853D}" srcOrd="0" destOrd="0" parTransId="{538C6CA5-0A4D-41B0-BF2F-5A55C4FEA6F1}" sibTransId="{BED4F052-D354-4E99-947F-8FF859DB7990}"/>
    <dgm:cxn modelId="{4449F7E8-18F2-4652-9EE4-2B4684A6DA25}" srcId="{DE213E86-9818-44AA-AAE2-6E1386B8F32C}" destId="{E4FEEF53-9941-48CA-B894-DE721967F8AB}" srcOrd="2" destOrd="0" parTransId="{035563BD-397F-48B5-8E3B-1A8E934F83CC}" sibTransId="{36D5056A-4BD1-4D7F-8F86-8A2D62A621F8}"/>
    <dgm:cxn modelId="{35E26833-A188-4237-A503-A0DF93107973}" type="presOf" srcId="{8B15C54F-077B-45E1-B2FB-F0127C510A22}" destId="{EFA5B1BA-E409-4B59-86A1-892B40C54396}" srcOrd="0" destOrd="0" presId="urn:microsoft.com/office/officeart/2005/8/layout/radial4"/>
    <dgm:cxn modelId="{3787E244-7D8B-4726-87C7-DEB59574D2D7}" srcId="{233153AB-DB37-48F9-B907-8BA0B94A17D5}" destId="{8B15C54F-077B-45E1-B2FB-F0127C510A22}" srcOrd="3" destOrd="0" parTransId="{0D9D7834-00C4-41BD-88E3-D940CB8F850F}" sibTransId="{62B45535-E0AF-458B-9BD7-D2989BBD9FEC}"/>
    <dgm:cxn modelId="{D2618517-9A37-4F31-8A06-478BC775B8B0}" type="presOf" srcId="{DE213E86-9818-44AA-AAE2-6E1386B8F32C}" destId="{2B7B5D28-70DA-4698-B0AC-3D55A4CEF72E}" srcOrd="0" destOrd="0" presId="urn:microsoft.com/office/officeart/2005/8/layout/radial4"/>
    <dgm:cxn modelId="{2AA672E1-5E68-4BEB-8F96-1DFA80B82A1F}" type="presOf" srcId="{A06EA49B-30D1-4732-9C27-A314C932CDDC}" destId="{F951CDE1-303A-454C-AB1B-69BC65343BEF}" srcOrd="0" destOrd="0" presId="urn:microsoft.com/office/officeart/2005/8/layout/radial4"/>
    <dgm:cxn modelId="{7C4CC1F5-1249-463E-9CAE-4DD530B40848}" type="presOf" srcId="{538C6CA5-0A4D-41B0-BF2F-5A55C4FEA6F1}" destId="{7CF078CE-9CF4-4476-AA12-B292428F774B}" srcOrd="0" destOrd="0" presId="urn:microsoft.com/office/officeart/2005/8/layout/radial4"/>
    <dgm:cxn modelId="{441579BD-2109-4B81-B021-33E54D3F2A86}" type="presOf" srcId="{0D9D7834-00C4-41BD-88E3-D940CB8F850F}" destId="{C5810466-FE06-4FCE-9771-2CED68DDAD6E}" srcOrd="0" destOrd="0" presId="urn:microsoft.com/office/officeart/2005/8/layout/radial4"/>
    <dgm:cxn modelId="{8854028D-197D-4B97-BDDA-F4B82BEE0701}" type="presOf" srcId="{A1254228-159B-454C-9E97-8A7E49FD8E3A}" destId="{715E8C50-F7AB-45BD-AE2D-7559D4DF2472}" srcOrd="0" destOrd="0" presId="urn:microsoft.com/office/officeart/2005/8/layout/radial4"/>
    <dgm:cxn modelId="{1B368534-E0C6-4E96-B003-F210A37775D4}" type="presOf" srcId="{6F562FD8-29AF-4E47-AF69-64418142D3CD}" destId="{8D16A20B-2CFC-434F-8341-74492CE5C375}" srcOrd="0" destOrd="0" presId="urn:microsoft.com/office/officeart/2005/8/layout/radial4"/>
    <dgm:cxn modelId="{15E69812-FA4E-446A-B897-ADF5900F33FA}" type="presParOf" srcId="{2B7B5D28-70DA-4698-B0AC-3D55A4CEF72E}" destId="{A413BE46-FE1A-46E5-8B37-754803D2611C}" srcOrd="0" destOrd="0" presId="urn:microsoft.com/office/officeart/2005/8/layout/radial4"/>
    <dgm:cxn modelId="{BE4F7B2C-6358-4B7C-8DE3-AFA4E0597D72}" type="presParOf" srcId="{2B7B5D28-70DA-4698-B0AC-3D55A4CEF72E}" destId="{7CF078CE-9CF4-4476-AA12-B292428F774B}" srcOrd="1" destOrd="0" presId="urn:microsoft.com/office/officeart/2005/8/layout/radial4"/>
    <dgm:cxn modelId="{7BC66B63-47D9-4988-9750-FAA1D651BBF1}" type="presParOf" srcId="{2B7B5D28-70DA-4698-B0AC-3D55A4CEF72E}" destId="{123F7DC9-0328-4B73-80B8-B03121326202}" srcOrd="2" destOrd="0" presId="urn:microsoft.com/office/officeart/2005/8/layout/radial4"/>
    <dgm:cxn modelId="{C6F7BC5E-FE0F-4D66-8274-AD1A31397029}" type="presParOf" srcId="{2B7B5D28-70DA-4698-B0AC-3D55A4CEF72E}" destId="{8D16A20B-2CFC-434F-8341-74492CE5C375}" srcOrd="3" destOrd="0" presId="urn:microsoft.com/office/officeart/2005/8/layout/radial4"/>
    <dgm:cxn modelId="{42B2037F-5925-496B-A360-D586A0AC6859}" type="presParOf" srcId="{2B7B5D28-70DA-4698-B0AC-3D55A4CEF72E}" destId="{F951CDE1-303A-454C-AB1B-69BC65343BEF}" srcOrd="4" destOrd="0" presId="urn:microsoft.com/office/officeart/2005/8/layout/radial4"/>
    <dgm:cxn modelId="{076E014E-73CE-401B-AE15-CC5F62384C5D}" type="presParOf" srcId="{2B7B5D28-70DA-4698-B0AC-3D55A4CEF72E}" destId="{71DC06ED-B3DB-4281-B147-EAD426CDC37A}" srcOrd="5" destOrd="0" presId="urn:microsoft.com/office/officeart/2005/8/layout/radial4"/>
    <dgm:cxn modelId="{7C9ED2DC-3C07-4A31-8B41-8C97DF091C93}" type="presParOf" srcId="{2B7B5D28-70DA-4698-B0AC-3D55A4CEF72E}" destId="{715E8C50-F7AB-45BD-AE2D-7559D4DF2472}" srcOrd="6" destOrd="0" presId="urn:microsoft.com/office/officeart/2005/8/layout/radial4"/>
    <dgm:cxn modelId="{9321F56E-4D03-4A01-A5C7-0073ACA3D187}" type="presParOf" srcId="{2B7B5D28-70DA-4698-B0AC-3D55A4CEF72E}" destId="{C5810466-FE06-4FCE-9771-2CED68DDAD6E}" srcOrd="7" destOrd="0" presId="urn:microsoft.com/office/officeart/2005/8/layout/radial4"/>
    <dgm:cxn modelId="{842359F2-A126-4FD5-83BA-4967A994B024}" type="presParOf" srcId="{2B7B5D28-70DA-4698-B0AC-3D55A4CEF72E}" destId="{EFA5B1BA-E409-4B59-86A1-892B40C54396}" srcOrd="8" destOrd="0" presId="urn:microsoft.com/office/officeart/2005/8/layout/radial4"/>
  </dgm:cxnLst>
  <dgm:bg/>
  <dgm:whole/>
</dgm:dataModel>
</file>

<file path=ppt/diagrams/data4.xml><?xml version="1.0" encoding="utf-8"?>
<dgm:dataModel xmlns:dgm="http://schemas.openxmlformats.org/drawingml/2006/diagram" xmlns:a="http://schemas.openxmlformats.org/drawingml/2006/main">
  <dgm:ptLst>
    <dgm:pt modelId="{98F43B08-B7D5-4770-A1ED-851A97799A8D}"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fr-FR"/>
        </a:p>
      </dgm:t>
    </dgm:pt>
    <dgm:pt modelId="{36F82FAC-7985-4448-9A7D-9AE716F344BD}">
      <dgm:prSet phldrT="[Texte]" custT="1"/>
      <dgm:spPr>
        <a:solidFill>
          <a:srgbClr val="00B0F0"/>
        </a:solidFill>
      </dgm:spPr>
      <dgm:t>
        <a:bodyPr/>
        <a:lstStyle/>
        <a:p>
          <a:r>
            <a:rPr lang="fr-FR" sz="2000" dirty="0" smtClean="0">
              <a:solidFill>
                <a:schemeClr val="bg2"/>
              </a:solidFill>
            </a:rPr>
            <a:t>La gestion des actifs </a:t>
          </a:r>
          <a:endParaRPr lang="fr-FR" sz="2000" dirty="0">
            <a:solidFill>
              <a:schemeClr val="bg2"/>
            </a:solidFill>
          </a:endParaRPr>
        </a:p>
      </dgm:t>
    </dgm:pt>
    <dgm:pt modelId="{CFBCE6E4-1583-4153-8733-8177BD790941}" type="parTrans" cxnId="{C2FE120C-E900-4E30-99DE-9FE92075B8AE}">
      <dgm:prSet/>
      <dgm:spPr/>
      <dgm:t>
        <a:bodyPr/>
        <a:lstStyle/>
        <a:p>
          <a:endParaRPr lang="fr-FR"/>
        </a:p>
      </dgm:t>
    </dgm:pt>
    <dgm:pt modelId="{98B22348-E7A8-4D9D-B652-A6FAA727A777}" type="sibTrans" cxnId="{C2FE120C-E900-4E30-99DE-9FE92075B8AE}">
      <dgm:prSet/>
      <dgm:spPr/>
      <dgm:t>
        <a:bodyPr/>
        <a:lstStyle/>
        <a:p>
          <a:endParaRPr lang="fr-FR"/>
        </a:p>
      </dgm:t>
    </dgm:pt>
    <dgm:pt modelId="{D78B9D4B-D4DD-48E4-9BA9-97AA38ECE5B9}">
      <dgm:prSet phldrT="[Texte]"/>
      <dgm:spPr>
        <a:solidFill>
          <a:srgbClr val="00B050"/>
        </a:solidFill>
      </dgm:spPr>
      <dgm:t>
        <a:bodyPr/>
        <a:lstStyle/>
        <a:p>
          <a:r>
            <a:rPr lang="fr-FR" dirty="0" smtClean="0">
              <a:solidFill>
                <a:schemeClr val="tx1"/>
              </a:solidFill>
            </a:rPr>
            <a:t>Les acteurs du secteur informatique   ( constructeurs, éditeurs, hébergeurs, ESN etc</a:t>
          </a:r>
          <a:r>
            <a:rPr lang="fr-FR" dirty="0" smtClean="0"/>
            <a:t>	</a:t>
          </a:r>
          <a:endParaRPr lang="fr-FR" dirty="0"/>
        </a:p>
      </dgm:t>
    </dgm:pt>
    <dgm:pt modelId="{1DCB0B23-393E-413C-A37D-F5B5D70C442B}" type="parTrans" cxnId="{EAB67F00-2A35-4B9F-92D8-9864F70B0436}">
      <dgm:prSet/>
      <dgm:spPr/>
      <dgm:t>
        <a:bodyPr/>
        <a:lstStyle/>
        <a:p>
          <a:endParaRPr lang="fr-FR" dirty="0"/>
        </a:p>
      </dgm:t>
    </dgm:pt>
    <dgm:pt modelId="{A5C3D6E7-567F-41AC-ADFF-8A123D165A01}" type="sibTrans" cxnId="{EAB67F00-2A35-4B9F-92D8-9864F70B0436}">
      <dgm:prSet/>
      <dgm:spPr/>
      <dgm:t>
        <a:bodyPr/>
        <a:lstStyle/>
        <a:p>
          <a:endParaRPr lang="fr-FR"/>
        </a:p>
      </dgm:t>
    </dgm:pt>
    <dgm:pt modelId="{AAD7B47E-DACD-47F8-B884-3DB40E3D77AA}">
      <dgm:prSet phldrT="[Texte]"/>
      <dgm:spPr>
        <a:solidFill>
          <a:srgbClr val="00B050"/>
        </a:solidFill>
      </dgm:spPr>
      <dgm:t>
        <a:bodyPr/>
        <a:lstStyle/>
        <a:p>
          <a:r>
            <a:rPr lang="fr-FR" dirty="0" smtClean="0">
              <a:solidFill>
                <a:schemeClr val="tx1"/>
              </a:solidFill>
            </a:rPr>
            <a:t>Archivage et preuve </a:t>
          </a:r>
          <a:endParaRPr lang="fr-FR" dirty="0">
            <a:solidFill>
              <a:schemeClr val="tx1"/>
            </a:solidFill>
          </a:endParaRPr>
        </a:p>
      </dgm:t>
    </dgm:pt>
    <dgm:pt modelId="{9E72B1CB-061E-40EB-83AF-C07D9091AF9D}" type="parTrans" cxnId="{EF7CEC41-C09D-4084-945B-F8C7BD8747A9}">
      <dgm:prSet/>
      <dgm:spPr/>
      <dgm:t>
        <a:bodyPr/>
        <a:lstStyle/>
        <a:p>
          <a:endParaRPr lang="fr-FR" dirty="0"/>
        </a:p>
      </dgm:t>
    </dgm:pt>
    <dgm:pt modelId="{E70C8523-C496-4C6C-A69A-162983A831ED}" type="sibTrans" cxnId="{EF7CEC41-C09D-4084-945B-F8C7BD8747A9}">
      <dgm:prSet/>
      <dgm:spPr/>
      <dgm:t>
        <a:bodyPr/>
        <a:lstStyle/>
        <a:p>
          <a:endParaRPr lang="fr-FR"/>
        </a:p>
      </dgm:t>
    </dgm:pt>
    <dgm:pt modelId="{7BC4600C-DAF6-4D9E-B123-C8A6D79B149D}">
      <dgm:prSet/>
      <dgm:spPr>
        <a:solidFill>
          <a:srgbClr val="00B050"/>
        </a:solidFill>
      </dgm:spPr>
      <dgm:t>
        <a:bodyPr/>
        <a:lstStyle/>
        <a:p>
          <a:r>
            <a:rPr lang="fr-FR" dirty="0" smtClean="0">
              <a:solidFill>
                <a:schemeClr val="tx1"/>
              </a:solidFill>
            </a:rPr>
            <a:t>Les contrats informatiques </a:t>
          </a:r>
          <a:endParaRPr lang="fr-FR" dirty="0">
            <a:solidFill>
              <a:schemeClr val="tx1"/>
            </a:solidFill>
          </a:endParaRPr>
        </a:p>
      </dgm:t>
    </dgm:pt>
    <dgm:pt modelId="{338CF240-F81C-4682-BC52-99FF08F05B8E}" type="parTrans" cxnId="{9BD11ED6-6648-48C9-A936-4DCF85BD5339}">
      <dgm:prSet/>
      <dgm:spPr/>
      <dgm:t>
        <a:bodyPr/>
        <a:lstStyle/>
        <a:p>
          <a:endParaRPr lang="fr-FR" dirty="0"/>
        </a:p>
      </dgm:t>
    </dgm:pt>
    <dgm:pt modelId="{C77D775E-3A28-4364-96AA-6F17C99A1970}" type="sibTrans" cxnId="{9BD11ED6-6648-48C9-A936-4DCF85BD5339}">
      <dgm:prSet/>
      <dgm:spPr/>
      <dgm:t>
        <a:bodyPr/>
        <a:lstStyle/>
        <a:p>
          <a:endParaRPr lang="fr-FR"/>
        </a:p>
      </dgm:t>
    </dgm:pt>
    <dgm:pt modelId="{5BCC70AE-35FB-412C-A368-6B97C6F37C89}">
      <dgm:prSet/>
      <dgm:spPr>
        <a:solidFill>
          <a:srgbClr val="FF0000"/>
        </a:solidFill>
      </dgm:spPr>
      <dgm:t>
        <a:bodyPr/>
        <a:lstStyle/>
        <a:p>
          <a:r>
            <a:rPr lang="fr-FR" b="1" dirty="0" smtClean="0">
              <a:solidFill>
                <a:schemeClr val="bg1"/>
              </a:solidFill>
            </a:rPr>
            <a:t>les enjeux de la gestion</a:t>
          </a:r>
          <a:endParaRPr lang="fr-FR" dirty="0">
            <a:solidFill>
              <a:schemeClr val="bg1"/>
            </a:solidFill>
          </a:endParaRPr>
        </a:p>
      </dgm:t>
    </dgm:pt>
    <dgm:pt modelId="{C532F2DE-3BB9-412C-86E3-538CDFBDD8F9}" type="parTrans" cxnId="{8DB3D828-712F-4533-BDAC-DA0B6BCFE9DF}">
      <dgm:prSet/>
      <dgm:spPr/>
      <dgm:t>
        <a:bodyPr/>
        <a:lstStyle/>
        <a:p>
          <a:endParaRPr lang="fr-FR" dirty="0"/>
        </a:p>
      </dgm:t>
    </dgm:pt>
    <dgm:pt modelId="{26817C38-8D10-4094-8F98-9C02152B1C87}" type="sibTrans" cxnId="{8DB3D828-712F-4533-BDAC-DA0B6BCFE9DF}">
      <dgm:prSet/>
      <dgm:spPr/>
      <dgm:t>
        <a:bodyPr/>
        <a:lstStyle/>
        <a:p>
          <a:endParaRPr lang="fr-FR"/>
        </a:p>
      </dgm:t>
    </dgm:pt>
    <dgm:pt modelId="{5D2469BE-80F9-4353-B37E-997916236A43}">
      <dgm:prSet/>
      <dgm:spPr>
        <a:solidFill>
          <a:srgbClr val="00B050"/>
        </a:solidFill>
      </dgm:spPr>
      <dgm:t>
        <a:bodyPr/>
        <a:lstStyle/>
        <a:p>
          <a:r>
            <a:rPr lang="fr-FR" dirty="0" smtClean="0">
              <a:solidFill>
                <a:schemeClr val="tx1"/>
              </a:solidFill>
            </a:rPr>
            <a:t>La charte informatique </a:t>
          </a:r>
          <a:endParaRPr lang="fr-FR" dirty="0">
            <a:solidFill>
              <a:schemeClr val="tx1"/>
            </a:solidFill>
          </a:endParaRPr>
        </a:p>
      </dgm:t>
    </dgm:pt>
    <dgm:pt modelId="{E7E52517-B129-4D74-AF7C-9D9C787C8B2A}" type="parTrans" cxnId="{CE9861E8-2000-4E63-92AA-A4ACE95188BA}">
      <dgm:prSet/>
      <dgm:spPr/>
      <dgm:t>
        <a:bodyPr/>
        <a:lstStyle/>
        <a:p>
          <a:endParaRPr lang="fr-FR" dirty="0"/>
        </a:p>
      </dgm:t>
    </dgm:pt>
    <dgm:pt modelId="{131120E4-95B8-41C2-A1EB-3B964E4B9025}" type="sibTrans" cxnId="{CE9861E8-2000-4E63-92AA-A4ACE95188BA}">
      <dgm:prSet/>
      <dgm:spPr/>
      <dgm:t>
        <a:bodyPr/>
        <a:lstStyle/>
        <a:p>
          <a:endParaRPr lang="fr-FR"/>
        </a:p>
      </dgm:t>
    </dgm:pt>
    <dgm:pt modelId="{0F8F1CD0-CD75-4C8D-B45C-1FEB2C47DF07}" type="pres">
      <dgm:prSet presAssocID="{98F43B08-B7D5-4770-A1ED-851A97799A8D}" presName="mainComposite" presStyleCnt="0">
        <dgm:presLayoutVars>
          <dgm:chPref val="1"/>
          <dgm:dir/>
          <dgm:animOne val="branch"/>
          <dgm:animLvl val="lvl"/>
          <dgm:resizeHandles val="exact"/>
        </dgm:presLayoutVars>
      </dgm:prSet>
      <dgm:spPr/>
      <dgm:t>
        <a:bodyPr/>
        <a:lstStyle/>
        <a:p>
          <a:endParaRPr lang="fr-FR"/>
        </a:p>
      </dgm:t>
    </dgm:pt>
    <dgm:pt modelId="{6B6EBBDB-04CD-4AF5-9B65-3C1788B33FA3}" type="pres">
      <dgm:prSet presAssocID="{98F43B08-B7D5-4770-A1ED-851A97799A8D}" presName="hierFlow" presStyleCnt="0"/>
      <dgm:spPr/>
    </dgm:pt>
    <dgm:pt modelId="{CCDAFE51-F686-4B12-8A25-C9F74BCF1931}" type="pres">
      <dgm:prSet presAssocID="{98F43B08-B7D5-4770-A1ED-851A97799A8D}" presName="hierChild1" presStyleCnt="0">
        <dgm:presLayoutVars>
          <dgm:chPref val="1"/>
          <dgm:animOne val="branch"/>
          <dgm:animLvl val="lvl"/>
        </dgm:presLayoutVars>
      </dgm:prSet>
      <dgm:spPr/>
    </dgm:pt>
    <dgm:pt modelId="{ABA01991-8009-40E7-A763-A4F765A7F7A1}" type="pres">
      <dgm:prSet presAssocID="{36F82FAC-7985-4448-9A7D-9AE716F344BD}" presName="Name17" presStyleCnt="0"/>
      <dgm:spPr/>
    </dgm:pt>
    <dgm:pt modelId="{596ABDFB-D79F-4753-8E33-C3AA085080D1}" type="pres">
      <dgm:prSet presAssocID="{36F82FAC-7985-4448-9A7D-9AE716F344BD}" presName="level1Shape" presStyleLbl="node0" presStyleIdx="0" presStyleCnt="1" custScaleY="172997" custLinFactNeighborX="-148" custLinFactNeighborY="-21821">
        <dgm:presLayoutVars>
          <dgm:chPref val="3"/>
        </dgm:presLayoutVars>
      </dgm:prSet>
      <dgm:spPr/>
      <dgm:t>
        <a:bodyPr/>
        <a:lstStyle/>
        <a:p>
          <a:endParaRPr lang="fr-FR"/>
        </a:p>
      </dgm:t>
    </dgm:pt>
    <dgm:pt modelId="{B49DA138-F5E4-4FE1-A980-DF7AC9BC344D}" type="pres">
      <dgm:prSet presAssocID="{36F82FAC-7985-4448-9A7D-9AE716F344BD}" presName="hierChild2" presStyleCnt="0"/>
      <dgm:spPr/>
    </dgm:pt>
    <dgm:pt modelId="{FA7B5583-FE17-4EB5-81DC-4E7265E79C68}" type="pres">
      <dgm:prSet presAssocID="{1DCB0B23-393E-413C-A37D-F5B5D70C442B}" presName="Name25" presStyleLbl="parChTrans1D2" presStyleIdx="0" presStyleCnt="5"/>
      <dgm:spPr/>
      <dgm:t>
        <a:bodyPr/>
        <a:lstStyle/>
        <a:p>
          <a:endParaRPr lang="fr-FR"/>
        </a:p>
      </dgm:t>
    </dgm:pt>
    <dgm:pt modelId="{1EF1BE33-FCBF-4D97-B1FF-0C3E3A7BC720}" type="pres">
      <dgm:prSet presAssocID="{1DCB0B23-393E-413C-A37D-F5B5D70C442B}" presName="connTx" presStyleLbl="parChTrans1D2" presStyleIdx="0" presStyleCnt="5"/>
      <dgm:spPr/>
      <dgm:t>
        <a:bodyPr/>
        <a:lstStyle/>
        <a:p>
          <a:endParaRPr lang="fr-FR"/>
        </a:p>
      </dgm:t>
    </dgm:pt>
    <dgm:pt modelId="{FEA684D6-785C-422D-9DF5-00ECA9E2CE44}" type="pres">
      <dgm:prSet presAssocID="{D78B9D4B-D4DD-48E4-9BA9-97AA38ECE5B9}" presName="Name30" presStyleCnt="0"/>
      <dgm:spPr/>
    </dgm:pt>
    <dgm:pt modelId="{C9D6E562-B580-422A-963B-A31056C4B55B}" type="pres">
      <dgm:prSet presAssocID="{D78B9D4B-D4DD-48E4-9BA9-97AA38ECE5B9}" presName="level2Shape" presStyleLbl="node2" presStyleIdx="0" presStyleCnt="5" custScaleX="431793" custScaleY="90778" custLinFactY="-22178" custLinFactNeighborX="2431" custLinFactNeighborY="-100000"/>
      <dgm:spPr/>
      <dgm:t>
        <a:bodyPr/>
        <a:lstStyle/>
        <a:p>
          <a:endParaRPr lang="fr-FR"/>
        </a:p>
      </dgm:t>
    </dgm:pt>
    <dgm:pt modelId="{7724A130-A1EA-4C58-930E-C2468EAD35E9}" type="pres">
      <dgm:prSet presAssocID="{D78B9D4B-D4DD-48E4-9BA9-97AA38ECE5B9}" presName="hierChild3" presStyleCnt="0"/>
      <dgm:spPr/>
    </dgm:pt>
    <dgm:pt modelId="{FC1D6149-7B7F-4A5E-94E0-15941E0DDBDB}" type="pres">
      <dgm:prSet presAssocID="{9E72B1CB-061E-40EB-83AF-C07D9091AF9D}" presName="Name25" presStyleLbl="parChTrans1D2" presStyleIdx="1" presStyleCnt="5"/>
      <dgm:spPr/>
      <dgm:t>
        <a:bodyPr/>
        <a:lstStyle/>
        <a:p>
          <a:endParaRPr lang="fr-FR"/>
        </a:p>
      </dgm:t>
    </dgm:pt>
    <dgm:pt modelId="{30E9B3C0-FE01-454E-B54A-6D1FA080F8E4}" type="pres">
      <dgm:prSet presAssocID="{9E72B1CB-061E-40EB-83AF-C07D9091AF9D}" presName="connTx" presStyleLbl="parChTrans1D2" presStyleIdx="1" presStyleCnt="5"/>
      <dgm:spPr/>
      <dgm:t>
        <a:bodyPr/>
        <a:lstStyle/>
        <a:p>
          <a:endParaRPr lang="fr-FR"/>
        </a:p>
      </dgm:t>
    </dgm:pt>
    <dgm:pt modelId="{AE407410-A0F0-480C-B645-FD56830F93F4}" type="pres">
      <dgm:prSet presAssocID="{AAD7B47E-DACD-47F8-B884-3DB40E3D77AA}" presName="Name30" presStyleCnt="0"/>
      <dgm:spPr/>
    </dgm:pt>
    <dgm:pt modelId="{AF830B36-C0F0-4958-88F9-90B5516A7298}" type="pres">
      <dgm:prSet presAssocID="{AAD7B47E-DACD-47F8-B884-3DB40E3D77AA}" presName="level2Shape" presStyleLbl="node2" presStyleIdx="1" presStyleCnt="5" custScaleX="429451" custLinFactY="100000" custLinFactNeighborX="-8800" custLinFactNeighborY="126692"/>
      <dgm:spPr/>
      <dgm:t>
        <a:bodyPr/>
        <a:lstStyle/>
        <a:p>
          <a:endParaRPr lang="fr-FR"/>
        </a:p>
      </dgm:t>
    </dgm:pt>
    <dgm:pt modelId="{21649A8F-3E54-46F4-A580-56B429352399}" type="pres">
      <dgm:prSet presAssocID="{AAD7B47E-DACD-47F8-B884-3DB40E3D77AA}" presName="hierChild3" presStyleCnt="0"/>
      <dgm:spPr/>
    </dgm:pt>
    <dgm:pt modelId="{E21F223E-3EE3-4072-A215-A7359CF5B3B0}" type="pres">
      <dgm:prSet presAssocID="{E7E52517-B129-4D74-AF7C-9D9C787C8B2A}" presName="Name25" presStyleLbl="parChTrans1D2" presStyleIdx="2" presStyleCnt="5"/>
      <dgm:spPr/>
      <dgm:t>
        <a:bodyPr/>
        <a:lstStyle/>
        <a:p>
          <a:endParaRPr lang="fr-FR"/>
        </a:p>
      </dgm:t>
    </dgm:pt>
    <dgm:pt modelId="{1E578D52-BAFA-4913-8C05-94DCEA585C65}" type="pres">
      <dgm:prSet presAssocID="{E7E52517-B129-4D74-AF7C-9D9C787C8B2A}" presName="connTx" presStyleLbl="parChTrans1D2" presStyleIdx="2" presStyleCnt="5"/>
      <dgm:spPr/>
      <dgm:t>
        <a:bodyPr/>
        <a:lstStyle/>
        <a:p>
          <a:endParaRPr lang="fr-FR"/>
        </a:p>
      </dgm:t>
    </dgm:pt>
    <dgm:pt modelId="{F67BAF3F-8130-4DAC-B73F-6A6C3B1FF3F1}" type="pres">
      <dgm:prSet presAssocID="{5D2469BE-80F9-4353-B37E-997916236A43}" presName="Name30" presStyleCnt="0"/>
      <dgm:spPr/>
    </dgm:pt>
    <dgm:pt modelId="{599C87FF-917F-47CC-BF90-44C531337CD1}" type="pres">
      <dgm:prSet presAssocID="{5D2469BE-80F9-4353-B37E-997916236A43}" presName="level2Shape" presStyleLbl="node2" presStyleIdx="2" presStyleCnt="5" custScaleX="418073" custLinFactY="100000" custLinFactNeighborX="-3129" custLinFactNeighborY="159972"/>
      <dgm:spPr/>
      <dgm:t>
        <a:bodyPr/>
        <a:lstStyle/>
        <a:p>
          <a:endParaRPr lang="fr-FR"/>
        </a:p>
      </dgm:t>
    </dgm:pt>
    <dgm:pt modelId="{7FBB5B5E-22FB-4695-AA6D-8CDED9C94F80}" type="pres">
      <dgm:prSet presAssocID="{5D2469BE-80F9-4353-B37E-997916236A43}" presName="hierChild3" presStyleCnt="0"/>
      <dgm:spPr/>
    </dgm:pt>
    <dgm:pt modelId="{34EA679B-D6C5-4F84-BFEF-D350B7D0B476}" type="pres">
      <dgm:prSet presAssocID="{C532F2DE-3BB9-412C-86E3-538CDFBDD8F9}" presName="Name25" presStyleLbl="parChTrans1D2" presStyleIdx="3" presStyleCnt="5"/>
      <dgm:spPr/>
      <dgm:t>
        <a:bodyPr/>
        <a:lstStyle/>
        <a:p>
          <a:endParaRPr lang="fr-FR"/>
        </a:p>
      </dgm:t>
    </dgm:pt>
    <dgm:pt modelId="{86570889-4987-4C49-9C25-38054743AB8B}" type="pres">
      <dgm:prSet presAssocID="{C532F2DE-3BB9-412C-86E3-538CDFBDD8F9}" presName="connTx" presStyleLbl="parChTrans1D2" presStyleIdx="3" presStyleCnt="5"/>
      <dgm:spPr/>
      <dgm:t>
        <a:bodyPr/>
        <a:lstStyle/>
        <a:p>
          <a:endParaRPr lang="fr-FR"/>
        </a:p>
      </dgm:t>
    </dgm:pt>
    <dgm:pt modelId="{49DB9C6C-6770-4F73-A589-119AB2203A4A}" type="pres">
      <dgm:prSet presAssocID="{5BCC70AE-35FB-412C-A368-6B97C6F37C89}" presName="Name30" presStyleCnt="0"/>
      <dgm:spPr/>
    </dgm:pt>
    <dgm:pt modelId="{C64A7DBE-03E2-4F41-B720-4A4EB1E30258}" type="pres">
      <dgm:prSet presAssocID="{5BCC70AE-35FB-412C-A368-6B97C6F37C89}" presName="level2Shape" presStyleLbl="node2" presStyleIdx="3" presStyleCnt="5" custScaleX="207631" custScaleY="55671" custLinFactY="-114650" custLinFactNeighborX="5794" custLinFactNeighborY="-200000"/>
      <dgm:spPr/>
      <dgm:t>
        <a:bodyPr/>
        <a:lstStyle/>
        <a:p>
          <a:endParaRPr lang="fr-FR"/>
        </a:p>
      </dgm:t>
    </dgm:pt>
    <dgm:pt modelId="{5C4B00D7-C85B-460B-AC87-12A5264A0EFD}" type="pres">
      <dgm:prSet presAssocID="{5BCC70AE-35FB-412C-A368-6B97C6F37C89}" presName="hierChild3" presStyleCnt="0"/>
      <dgm:spPr/>
    </dgm:pt>
    <dgm:pt modelId="{63B7E4F5-60AE-421C-95F8-963586EB5326}" type="pres">
      <dgm:prSet presAssocID="{338CF240-F81C-4682-BC52-99FF08F05B8E}" presName="Name25" presStyleLbl="parChTrans1D2" presStyleIdx="4" presStyleCnt="5"/>
      <dgm:spPr/>
      <dgm:t>
        <a:bodyPr/>
        <a:lstStyle/>
        <a:p>
          <a:endParaRPr lang="fr-FR"/>
        </a:p>
      </dgm:t>
    </dgm:pt>
    <dgm:pt modelId="{FBCA778F-DB00-4759-8BB2-8B5512C815C1}" type="pres">
      <dgm:prSet presAssocID="{338CF240-F81C-4682-BC52-99FF08F05B8E}" presName="connTx" presStyleLbl="parChTrans1D2" presStyleIdx="4" presStyleCnt="5"/>
      <dgm:spPr/>
      <dgm:t>
        <a:bodyPr/>
        <a:lstStyle/>
        <a:p>
          <a:endParaRPr lang="fr-FR"/>
        </a:p>
      </dgm:t>
    </dgm:pt>
    <dgm:pt modelId="{CF2E07B2-A124-4900-B70D-7327F2EE07BC}" type="pres">
      <dgm:prSet presAssocID="{7BC4600C-DAF6-4D9E-B123-C8A6D79B149D}" presName="Name30" presStyleCnt="0"/>
      <dgm:spPr/>
    </dgm:pt>
    <dgm:pt modelId="{7F5F970E-AE05-4924-A4FF-4140C512EDE3}" type="pres">
      <dgm:prSet presAssocID="{7BC4600C-DAF6-4D9E-B123-C8A6D79B149D}" presName="level2Shape" presStyleLbl="node2" presStyleIdx="4" presStyleCnt="5" custScaleX="421908" custLinFactY="-100000" custLinFactNeighborX="-3936" custLinFactNeighborY="-144791"/>
      <dgm:spPr/>
      <dgm:t>
        <a:bodyPr/>
        <a:lstStyle/>
        <a:p>
          <a:endParaRPr lang="fr-FR"/>
        </a:p>
      </dgm:t>
    </dgm:pt>
    <dgm:pt modelId="{53F83415-83FC-402F-AA12-295F38DBC616}" type="pres">
      <dgm:prSet presAssocID="{7BC4600C-DAF6-4D9E-B123-C8A6D79B149D}" presName="hierChild3" presStyleCnt="0"/>
      <dgm:spPr/>
    </dgm:pt>
    <dgm:pt modelId="{7851A9E2-58D4-471C-9009-945AFCBF5D0C}" type="pres">
      <dgm:prSet presAssocID="{98F43B08-B7D5-4770-A1ED-851A97799A8D}" presName="bgShapesFlow" presStyleCnt="0"/>
      <dgm:spPr/>
    </dgm:pt>
  </dgm:ptLst>
  <dgm:cxnLst>
    <dgm:cxn modelId="{BD2B525E-0600-4419-A58E-30B0077A8AB1}" type="presOf" srcId="{338CF240-F81C-4682-BC52-99FF08F05B8E}" destId="{63B7E4F5-60AE-421C-95F8-963586EB5326}" srcOrd="0" destOrd="0" presId="urn:microsoft.com/office/officeart/2005/8/layout/hierarchy5"/>
    <dgm:cxn modelId="{40E9EEDD-1D9E-4A6E-BB11-80C27463D761}" type="presOf" srcId="{9E72B1CB-061E-40EB-83AF-C07D9091AF9D}" destId="{FC1D6149-7B7F-4A5E-94E0-15941E0DDBDB}" srcOrd="0" destOrd="0" presId="urn:microsoft.com/office/officeart/2005/8/layout/hierarchy5"/>
    <dgm:cxn modelId="{AAD59101-E929-42C4-88F7-CCC05FD68968}" type="presOf" srcId="{AAD7B47E-DACD-47F8-B884-3DB40E3D77AA}" destId="{AF830B36-C0F0-4958-88F9-90B5516A7298}" srcOrd="0" destOrd="0" presId="urn:microsoft.com/office/officeart/2005/8/layout/hierarchy5"/>
    <dgm:cxn modelId="{8DB3D828-712F-4533-BDAC-DA0B6BCFE9DF}" srcId="{36F82FAC-7985-4448-9A7D-9AE716F344BD}" destId="{5BCC70AE-35FB-412C-A368-6B97C6F37C89}" srcOrd="3" destOrd="0" parTransId="{C532F2DE-3BB9-412C-86E3-538CDFBDD8F9}" sibTransId="{26817C38-8D10-4094-8F98-9C02152B1C87}"/>
    <dgm:cxn modelId="{BAE403EC-69DE-4088-98B6-9C09067C35E1}" type="presOf" srcId="{7BC4600C-DAF6-4D9E-B123-C8A6D79B149D}" destId="{7F5F970E-AE05-4924-A4FF-4140C512EDE3}" srcOrd="0" destOrd="0" presId="urn:microsoft.com/office/officeart/2005/8/layout/hierarchy5"/>
    <dgm:cxn modelId="{290B0F82-9FD3-46E6-B5C9-21B6FC9BAF3C}" type="presOf" srcId="{5D2469BE-80F9-4353-B37E-997916236A43}" destId="{599C87FF-917F-47CC-BF90-44C531337CD1}" srcOrd="0" destOrd="0" presId="urn:microsoft.com/office/officeart/2005/8/layout/hierarchy5"/>
    <dgm:cxn modelId="{2365F9C5-6139-40A3-BEFB-041ADD77B179}" type="presOf" srcId="{5BCC70AE-35FB-412C-A368-6B97C6F37C89}" destId="{C64A7DBE-03E2-4F41-B720-4A4EB1E30258}" srcOrd="0" destOrd="0" presId="urn:microsoft.com/office/officeart/2005/8/layout/hierarchy5"/>
    <dgm:cxn modelId="{EA39E28F-C7FF-4689-A462-88AC5545A179}" type="presOf" srcId="{E7E52517-B129-4D74-AF7C-9D9C787C8B2A}" destId="{1E578D52-BAFA-4913-8C05-94DCEA585C65}" srcOrd="1" destOrd="0" presId="urn:microsoft.com/office/officeart/2005/8/layout/hierarchy5"/>
    <dgm:cxn modelId="{9D1AD59F-25AE-4475-8F35-91EA8F8A74FC}" type="presOf" srcId="{338CF240-F81C-4682-BC52-99FF08F05B8E}" destId="{FBCA778F-DB00-4759-8BB2-8B5512C815C1}" srcOrd="1" destOrd="0" presId="urn:microsoft.com/office/officeart/2005/8/layout/hierarchy5"/>
    <dgm:cxn modelId="{6AFA9716-BCBA-4BD9-BF8C-B392FDA74152}" type="presOf" srcId="{D78B9D4B-D4DD-48E4-9BA9-97AA38ECE5B9}" destId="{C9D6E562-B580-422A-963B-A31056C4B55B}" srcOrd="0" destOrd="0" presId="urn:microsoft.com/office/officeart/2005/8/layout/hierarchy5"/>
    <dgm:cxn modelId="{C2FE120C-E900-4E30-99DE-9FE92075B8AE}" srcId="{98F43B08-B7D5-4770-A1ED-851A97799A8D}" destId="{36F82FAC-7985-4448-9A7D-9AE716F344BD}" srcOrd="0" destOrd="0" parTransId="{CFBCE6E4-1583-4153-8733-8177BD790941}" sibTransId="{98B22348-E7A8-4D9D-B652-A6FAA727A777}"/>
    <dgm:cxn modelId="{F626EE4A-11FB-45B2-A277-C1591E40DED9}" type="presOf" srcId="{E7E52517-B129-4D74-AF7C-9D9C787C8B2A}" destId="{E21F223E-3EE3-4072-A215-A7359CF5B3B0}" srcOrd="0" destOrd="0" presId="urn:microsoft.com/office/officeart/2005/8/layout/hierarchy5"/>
    <dgm:cxn modelId="{CE9861E8-2000-4E63-92AA-A4ACE95188BA}" srcId="{36F82FAC-7985-4448-9A7D-9AE716F344BD}" destId="{5D2469BE-80F9-4353-B37E-997916236A43}" srcOrd="2" destOrd="0" parTransId="{E7E52517-B129-4D74-AF7C-9D9C787C8B2A}" sibTransId="{131120E4-95B8-41C2-A1EB-3B964E4B9025}"/>
    <dgm:cxn modelId="{DD1BDFA5-514C-428D-A0D3-BACC7D10FEFC}" type="presOf" srcId="{98F43B08-B7D5-4770-A1ED-851A97799A8D}" destId="{0F8F1CD0-CD75-4C8D-B45C-1FEB2C47DF07}" srcOrd="0" destOrd="0" presId="urn:microsoft.com/office/officeart/2005/8/layout/hierarchy5"/>
    <dgm:cxn modelId="{EF7CEC41-C09D-4084-945B-F8C7BD8747A9}" srcId="{36F82FAC-7985-4448-9A7D-9AE716F344BD}" destId="{AAD7B47E-DACD-47F8-B884-3DB40E3D77AA}" srcOrd="1" destOrd="0" parTransId="{9E72B1CB-061E-40EB-83AF-C07D9091AF9D}" sibTransId="{E70C8523-C496-4C6C-A69A-162983A831ED}"/>
    <dgm:cxn modelId="{5AA2D5DB-2433-4AC9-9BF8-F42B00ECD3A3}" type="presOf" srcId="{9E72B1CB-061E-40EB-83AF-C07D9091AF9D}" destId="{30E9B3C0-FE01-454E-B54A-6D1FA080F8E4}" srcOrd="1" destOrd="0" presId="urn:microsoft.com/office/officeart/2005/8/layout/hierarchy5"/>
    <dgm:cxn modelId="{3273794C-0080-47F6-BAD2-9A128CE9AFFB}" type="presOf" srcId="{C532F2DE-3BB9-412C-86E3-538CDFBDD8F9}" destId="{34EA679B-D6C5-4F84-BFEF-D350B7D0B476}" srcOrd="0" destOrd="0" presId="urn:microsoft.com/office/officeart/2005/8/layout/hierarchy5"/>
    <dgm:cxn modelId="{23A88C55-3BF4-40A6-B445-4B1D68D70712}" type="presOf" srcId="{1DCB0B23-393E-413C-A37D-F5B5D70C442B}" destId="{FA7B5583-FE17-4EB5-81DC-4E7265E79C68}" srcOrd="0" destOrd="0" presId="urn:microsoft.com/office/officeart/2005/8/layout/hierarchy5"/>
    <dgm:cxn modelId="{9BD11ED6-6648-48C9-A936-4DCF85BD5339}" srcId="{36F82FAC-7985-4448-9A7D-9AE716F344BD}" destId="{7BC4600C-DAF6-4D9E-B123-C8A6D79B149D}" srcOrd="4" destOrd="0" parTransId="{338CF240-F81C-4682-BC52-99FF08F05B8E}" sibTransId="{C77D775E-3A28-4364-96AA-6F17C99A1970}"/>
    <dgm:cxn modelId="{EAB67F00-2A35-4B9F-92D8-9864F70B0436}" srcId="{36F82FAC-7985-4448-9A7D-9AE716F344BD}" destId="{D78B9D4B-D4DD-48E4-9BA9-97AA38ECE5B9}" srcOrd="0" destOrd="0" parTransId="{1DCB0B23-393E-413C-A37D-F5B5D70C442B}" sibTransId="{A5C3D6E7-567F-41AC-ADFF-8A123D165A01}"/>
    <dgm:cxn modelId="{60BAA95B-0D0C-48B8-88E8-B41BA16A1526}" type="presOf" srcId="{C532F2DE-3BB9-412C-86E3-538CDFBDD8F9}" destId="{86570889-4987-4C49-9C25-38054743AB8B}" srcOrd="1" destOrd="0" presId="urn:microsoft.com/office/officeart/2005/8/layout/hierarchy5"/>
    <dgm:cxn modelId="{2343664A-1AA4-4356-AE75-11A005F85847}" type="presOf" srcId="{36F82FAC-7985-4448-9A7D-9AE716F344BD}" destId="{596ABDFB-D79F-4753-8E33-C3AA085080D1}" srcOrd="0" destOrd="0" presId="urn:microsoft.com/office/officeart/2005/8/layout/hierarchy5"/>
    <dgm:cxn modelId="{F95C9F96-30A9-426B-A83F-0314CEB58DC6}" type="presOf" srcId="{1DCB0B23-393E-413C-A37D-F5B5D70C442B}" destId="{1EF1BE33-FCBF-4D97-B1FF-0C3E3A7BC720}" srcOrd="1" destOrd="0" presId="urn:microsoft.com/office/officeart/2005/8/layout/hierarchy5"/>
    <dgm:cxn modelId="{E05AC338-F81B-4488-BC13-A68457C9481F}" type="presParOf" srcId="{0F8F1CD0-CD75-4C8D-B45C-1FEB2C47DF07}" destId="{6B6EBBDB-04CD-4AF5-9B65-3C1788B33FA3}" srcOrd="0" destOrd="0" presId="urn:microsoft.com/office/officeart/2005/8/layout/hierarchy5"/>
    <dgm:cxn modelId="{0307B4C6-198C-4507-B902-80E98F2B7C70}" type="presParOf" srcId="{6B6EBBDB-04CD-4AF5-9B65-3C1788B33FA3}" destId="{CCDAFE51-F686-4B12-8A25-C9F74BCF1931}" srcOrd="0" destOrd="0" presId="urn:microsoft.com/office/officeart/2005/8/layout/hierarchy5"/>
    <dgm:cxn modelId="{9481217A-51F8-465D-A287-EF866655EDFF}" type="presParOf" srcId="{CCDAFE51-F686-4B12-8A25-C9F74BCF1931}" destId="{ABA01991-8009-40E7-A763-A4F765A7F7A1}" srcOrd="0" destOrd="0" presId="urn:microsoft.com/office/officeart/2005/8/layout/hierarchy5"/>
    <dgm:cxn modelId="{1B2640F2-3396-42C4-BE26-85284F90A00C}" type="presParOf" srcId="{ABA01991-8009-40E7-A763-A4F765A7F7A1}" destId="{596ABDFB-D79F-4753-8E33-C3AA085080D1}" srcOrd="0" destOrd="0" presId="urn:microsoft.com/office/officeart/2005/8/layout/hierarchy5"/>
    <dgm:cxn modelId="{04E2FC22-1D22-42E3-807E-40BE26549D4E}" type="presParOf" srcId="{ABA01991-8009-40E7-A763-A4F765A7F7A1}" destId="{B49DA138-F5E4-4FE1-A980-DF7AC9BC344D}" srcOrd="1" destOrd="0" presId="urn:microsoft.com/office/officeart/2005/8/layout/hierarchy5"/>
    <dgm:cxn modelId="{2DC78D34-1C2E-49D6-BCF8-B3094332916F}" type="presParOf" srcId="{B49DA138-F5E4-4FE1-A980-DF7AC9BC344D}" destId="{FA7B5583-FE17-4EB5-81DC-4E7265E79C68}" srcOrd="0" destOrd="0" presId="urn:microsoft.com/office/officeart/2005/8/layout/hierarchy5"/>
    <dgm:cxn modelId="{13C5DCAB-F2D3-4D95-B47D-40AD216C0F16}" type="presParOf" srcId="{FA7B5583-FE17-4EB5-81DC-4E7265E79C68}" destId="{1EF1BE33-FCBF-4D97-B1FF-0C3E3A7BC720}" srcOrd="0" destOrd="0" presId="urn:microsoft.com/office/officeart/2005/8/layout/hierarchy5"/>
    <dgm:cxn modelId="{7ECC95F1-C981-4CE1-814F-6DD199118CC0}" type="presParOf" srcId="{B49DA138-F5E4-4FE1-A980-DF7AC9BC344D}" destId="{FEA684D6-785C-422D-9DF5-00ECA9E2CE44}" srcOrd="1" destOrd="0" presId="urn:microsoft.com/office/officeart/2005/8/layout/hierarchy5"/>
    <dgm:cxn modelId="{6CE28652-6966-42E9-8FC9-340F18C49C49}" type="presParOf" srcId="{FEA684D6-785C-422D-9DF5-00ECA9E2CE44}" destId="{C9D6E562-B580-422A-963B-A31056C4B55B}" srcOrd="0" destOrd="0" presId="urn:microsoft.com/office/officeart/2005/8/layout/hierarchy5"/>
    <dgm:cxn modelId="{CFA53554-229D-4700-9A18-80F91BE7056A}" type="presParOf" srcId="{FEA684D6-785C-422D-9DF5-00ECA9E2CE44}" destId="{7724A130-A1EA-4C58-930E-C2468EAD35E9}" srcOrd="1" destOrd="0" presId="urn:microsoft.com/office/officeart/2005/8/layout/hierarchy5"/>
    <dgm:cxn modelId="{3EA39F7F-4C53-4BAE-A2EE-CDB357DF17E4}" type="presParOf" srcId="{B49DA138-F5E4-4FE1-A980-DF7AC9BC344D}" destId="{FC1D6149-7B7F-4A5E-94E0-15941E0DDBDB}" srcOrd="2" destOrd="0" presId="urn:microsoft.com/office/officeart/2005/8/layout/hierarchy5"/>
    <dgm:cxn modelId="{2C527E2C-48DE-40E6-BF1A-03EC288D4335}" type="presParOf" srcId="{FC1D6149-7B7F-4A5E-94E0-15941E0DDBDB}" destId="{30E9B3C0-FE01-454E-B54A-6D1FA080F8E4}" srcOrd="0" destOrd="0" presId="urn:microsoft.com/office/officeart/2005/8/layout/hierarchy5"/>
    <dgm:cxn modelId="{92815A3F-9772-4E87-9CCB-8F345733D343}" type="presParOf" srcId="{B49DA138-F5E4-4FE1-A980-DF7AC9BC344D}" destId="{AE407410-A0F0-480C-B645-FD56830F93F4}" srcOrd="3" destOrd="0" presId="urn:microsoft.com/office/officeart/2005/8/layout/hierarchy5"/>
    <dgm:cxn modelId="{DBB4A669-75B7-489D-8159-9C6728B0EF75}" type="presParOf" srcId="{AE407410-A0F0-480C-B645-FD56830F93F4}" destId="{AF830B36-C0F0-4958-88F9-90B5516A7298}" srcOrd="0" destOrd="0" presId="urn:microsoft.com/office/officeart/2005/8/layout/hierarchy5"/>
    <dgm:cxn modelId="{D8D52901-DDCB-4C1A-A316-900144D9A873}" type="presParOf" srcId="{AE407410-A0F0-480C-B645-FD56830F93F4}" destId="{21649A8F-3E54-46F4-A580-56B429352399}" srcOrd="1" destOrd="0" presId="urn:microsoft.com/office/officeart/2005/8/layout/hierarchy5"/>
    <dgm:cxn modelId="{F055E60E-3941-4FBF-888B-01812A2DD4CA}" type="presParOf" srcId="{B49DA138-F5E4-4FE1-A980-DF7AC9BC344D}" destId="{E21F223E-3EE3-4072-A215-A7359CF5B3B0}" srcOrd="4" destOrd="0" presId="urn:microsoft.com/office/officeart/2005/8/layout/hierarchy5"/>
    <dgm:cxn modelId="{B9399404-CC07-4AFE-B0FA-DB1A9920E323}" type="presParOf" srcId="{E21F223E-3EE3-4072-A215-A7359CF5B3B0}" destId="{1E578D52-BAFA-4913-8C05-94DCEA585C65}" srcOrd="0" destOrd="0" presId="urn:microsoft.com/office/officeart/2005/8/layout/hierarchy5"/>
    <dgm:cxn modelId="{AB1475BB-6C7D-4E3F-B1D7-F10FDE8D09BB}" type="presParOf" srcId="{B49DA138-F5E4-4FE1-A980-DF7AC9BC344D}" destId="{F67BAF3F-8130-4DAC-B73F-6A6C3B1FF3F1}" srcOrd="5" destOrd="0" presId="urn:microsoft.com/office/officeart/2005/8/layout/hierarchy5"/>
    <dgm:cxn modelId="{92AD549B-E0D6-4586-8775-16671F001C77}" type="presParOf" srcId="{F67BAF3F-8130-4DAC-B73F-6A6C3B1FF3F1}" destId="{599C87FF-917F-47CC-BF90-44C531337CD1}" srcOrd="0" destOrd="0" presId="urn:microsoft.com/office/officeart/2005/8/layout/hierarchy5"/>
    <dgm:cxn modelId="{807050FB-0319-4D09-B390-0039BB98EDA1}" type="presParOf" srcId="{F67BAF3F-8130-4DAC-B73F-6A6C3B1FF3F1}" destId="{7FBB5B5E-22FB-4695-AA6D-8CDED9C94F80}" srcOrd="1" destOrd="0" presId="urn:microsoft.com/office/officeart/2005/8/layout/hierarchy5"/>
    <dgm:cxn modelId="{2D643CA2-1D80-466D-82EF-82715D2CD045}" type="presParOf" srcId="{B49DA138-F5E4-4FE1-A980-DF7AC9BC344D}" destId="{34EA679B-D6C5-4F84-BFEF-D350B7D0B476}" srcOrd="6" destOrd="0" presId="urn:microsoft.com/office/officeart/2005/8/layout/hierarchy5"/>
    <dgm:cxn modelId="{65FE2C9A-0542-4442-8475-9714BC27C5E8}" type="presParOf" srcId="{34EA679B-D6C5-4F84-BFEF-D350B7D0B476}" destId="{86570889-4987-4C49-9C25-38054743AB8B}" srcOrd="0" destOrd="0" presId="urn:microsoft.com/office/officeart/2005/8/layout/hierarchy5"/>
    <dgm:cxn modelId="{943D907A-9D4A-4C15-A1D3-4D13E5097647}" type="presParOf" srcId="{B49DA138-F5E4-4FE1-A980-DF7AC9BC344D}" destId="{49DB9C6C-6770-4F73-A589-119AB2203A4A}" srcOrd="7" destOrd="0" presId="urn:microsoft.com/office/officeart/2005/8/layout/hierarchy5"/>
    <dgm:cxn modelId="{BD1FF407-1435-4DD5-8949-92694EEC1D72}" type="presParOf" srcId="{49DB9C6C-6770-4F73-A589-119AB2203A4A}" destId="{C64A7DBE-03E2-4F41-B720-4A4EB1E30258}" srcOrd="0" destOrd="0" presId="urn:microsoft.com/office/officeart/2005/8/layout/hierarchy5"/>
    <dgm:cxn modelId="{449607B0-028D-4647-BD6E-92ADF842165D}" type="presParOf" srcId="{49DB9C6C-6770-4F73-A589-119AB2203A4A}" destId="{5C4B00D7-C85B-460B-AC87-12A5264A0EFD}" srcOrd="1" destOrd="0" presId="urn:microsoft.com/office/officeart/2005/8/layout/hierarchy5"/>
    <dgm:cxn modelId="{D9B1FCCE-38EF-4F04-989C-39D756323752}" type="presParOf" srcId="{B49DA138-F5E4-4FE1-A980-DF7AC9BC344D}" destId="{63B7E4F5-60AE-421C-95F8-963586EB5326}" srcOrd="8" destOrd="0" presId="urn:microsoft.com/office/officeart/2005/8/layout/hierarchy5"/>
    <dgm:cxn modelId="{D9B79C1D-8E65-413F-AEEF-002A897342A0}" type="presParOf" srcId="{63B7E4F5-60AE-421C-95F8-963586EB5326}" destId="{FBCA778F-DB00-4759-8BB2-8B5512C815C1}" srcOrd="0" destOrd="0" presId="urn:microsoft.com/office/officeart/2005/8/layout/hierarchy5"/>
    <dgm:cxn modelId="{2BA1EF89-2DD9-49EB-A5CF-DD16D37988B8}" type="presParOf" srcId="{B49DA138-F5E4-4FE1-A980-DF7AC9BC344D}" destId="{CF2E07B2-A124-4900-B70D-7327F2EE07BC}" srcOrd="9" destOrd="0" presId="urn:microsoft.com/office/officeart/2005/8/layout/hierarchy5"/>
    <dgm:cxn modelId="{24B069BE-CFC9-4A9D-A2B4-32C9572CA887}" type="presParOf" srcId="{CF2E07B2-A124-4900-B70D-7327F2EE07BC}" destId="{7F5F970E-AE05-4924-A4FF-4140C512EDE3}" srcOrd="0" destOrd="0" presId="urn:microsoft.com/office/officeart/2005/8/layout/hierarchy5"/>
    <dgm:cxn modelId="{07F80EFC-856E-45D9-861C-26911DF511B3}" type="presParOf" srcId="{CF2E07B2-A124-4900-B70D-7327F2EE07BC}" destId="{53F83415-83FC-402F-AA12-295F38DBC616}" srcOrd="1" destOrd="0" presId="urn:microsoft.com/office/officeart/2005/8/layout/hierarchy5"/>
    <dgm:cxn modelId="{F3CBF028-0606-48B7-868C-C02BF7C96F0C}" type="presParOf" srcId="{0F8F1CD0-CD75-4C8D-B45C-1FEB2C47DF07}" destId="{7851A9E2-58D4-471C-9009-945AFCBF5D0C}" srcOrd="1" destOrd="0" presId="urn:microsoft.com/office/officeart/2005/8/layout/hierarchy5"/>
  </dgm:cxnLst>
  <dgm:bg/>
  <dgm:whole/>
</dgm:dataModel>
</file>

<file path=ppt/diagrams/data5.xml><?xml version="1.0" encoding="utf-8"?>
<dgm:dataModel xmlns:dgm="http://schemas.openxmlformats.org/drawingml/2006/diagram" xmlns:a="http://schemas.openxmlformats.org/drawingml/2006/main">
  <dgm:ptLst>
    <dgm:pt modelId="{E5BE3648-E5CB-462E-B517-75ABBE5F4D03}"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fr-FR"/>
        </a:p>
      </dgm:t>
    </dgm:pt>
    <dgm:pt modelId="{682A9546-BC3A-4C74-8A5F-95B2AC5EA802}">
      <dgm:prSet phldrT="[Texte]" custT="1"/>
      <dgm:spPr>
        <a:solidFill>
          <a:srgbClr val="00B0F0"/>
        </a:solidFill>
      </dgm:spPr>
      <dgm:t>
        <a:bodyPr/>
        <a:lstStyle/>
        <a:p>
          <a:r>
            <a:rPr lang="fr-FR" sz="2000" dirty="0" smtClean="0"/>
            <a:t>Exemples de  mesures à surveiller </a:t>
          </a:r>
          <a:endParaRPr lang="fr-FR" sz="2000" dirty="0"/>
        </a:p>
      </dgm:t>
    </dgm:pt>
    <dgm:pt modelId="{2D99F715-6EF3-4577-A6E3-DE85403C1FEE}" type="parTrans" cxnId="{8388F997-B359-437E-A6E5-56B5A10080BE}">
      <dgm:prSet/>
      <dgm:spPr/>
      <dgm:t>
        <a:bodyPr/>
        <a:lstStyle/>
        <a:p>
          <a:endParaRPr lang="fr-FR"/>
        </a:p>
      </dgm:t>
    </dgm:pt>
    <dgm:pt modelId="{997847F3-FBEC-4C06-8698-6ACEED90D14F}" type="sibTrans" cxnId="{8388F997-B359-437E-A6E5-56B5A10080BE}">
      <dgm:prSet/>
      <dgm:spPr/>
      <dgm:t>
        <a:bodyPr/>
        <a:lstStyle/>
        <a:p>
          <a:endParaRPr lang="fr-FR"/>
        </a:p>
      </dgm:t>
    </dgm:pt>
    <dgm:pt modelId="{662FA829-3CBB-42CA-A2BF-79C814A1EBF9}">
      <dgm:prSet phldrT="[Texte]" custT="1"/>
      <dgm:spPr>
        <a:solidFill>
          <a:srgbClr val="FFFF00"/>
        </a:solidFill>
        <a:ln>
          <a:solidFill>
            <a:srgbClr val="FFFF00"/>
          </a:solidFill>
        </a:ln>
      </dgm:spPr>
      <dgm:t>
        <a:bodyPr/>
        <a:lstStyle/>
        <a:p>
          <a:r>
            <a:rPr lang="fr-FR" sz="2000" dirty="0" smtClean="0">
              <a:solidFill>
                <a:schemeClr val="tx1"/>
              </a:solidFill>
            </a:rPr>
            <a:t>Disponibilité du service  ( elle peut varier selon les tranches horaires )</a:t>
          </a:r>
          <a:endParaRPr lang="fr-FR" sz="2000" dirty="0">
            <a:solidFill>
              <a:schemeClr val="tx1"/>
            </a:solidFill>
          </a:endParaRPr>
        </a:p>
      </dgm:t>
    </dgm:pt>
    <dgm:pt modelId="{6E55DC2A-9F1C-47B7-8AD1-05A5BCE90587}" type="parTrans" cxnId="{5F35AF77-6B8F-42B7-9609-766629E15269}">
      <dgm:prSet/>
      <dgm:spPr/>
      <dgm:t>
        <a:bodyPr/>
        <a:lstStyle/>
        <a:p>
          <a:endParaRPr lang="fr-FR"/>
        </a:p>
      </dgm:t>
    </dgm:pt>
    <dgm:pt modelId="{8D083B01-4AED-46FE-82CF-4A990E489221}" type="sibTrans" cxnId="{5F35AF77-6B8F-42B7-9609-766629E15269}">
      <dgm:prSet/>
      <dgm:spPr/>
      <dgm:t>
        <a:bodyPr/>
        <a:lstStyle/>
        <a:p>
          <a:endParaRPr lang="fr-FR"/>
        </a:p>
      </dgm:t>
    </dgm:pt>
    <dgm:pt modelId="{AC00FCE1-3B45-42CE-A9C9-43F81D3645CF}">
      <dgm:prSet phldrT="[Texte]" custT="1"/>
      <dgm:spPr>
        <a:solidFill>
          <a:srgbClr val="FFFF00"/>
        </a:solidFill>
      </dgm:spPr>
      <dgm:t>
        <a:bodyPr/>
        <a:lstStyle/>
        <a:p>
          <a:r>
            <a:rPr lang="fr-FR" sz="2000" dirty="0" smtClean="0">
              <a:solidFill>
                <a:schemeClr val="tx1"/>
              </a:solidFill>
            </a:rPr>
            <a:t>Sécurité ( mesure des mesures de sécurité contrôlable come les mises à jour antivirus..)  </a:t>
          </a:r>
          <a:endParaRPr lang="fr-FR" sz="2000" dirty="0">
            <a:solidFill>
              <a:schemeClr val="tx1"/>
            </a:solidFill>
          </a:endParaRPr>
        </a:p>
      </dgm:t>
    </dgm:pt>
    <dgm:pt modelId="{CA24DEB9-82BC-4A3B-A920-C485C21B1C6C}" type="parTrans" cxnId="{B3DB7D3A-ADBA-47FC-9596-89F14B9A5BD5}">
      <dgm:prSet/>
      <dgm:spPr/>
      <dgm:t>
        <a:bodyPr/>
        <a:lstStyle/>
        <a:p>
          <a:endParaRPr lang="fr-FR"/>
        </a:p>
      </dgm:t>
    </dgm:pt>
    <dgm:pt modelId="{705B3D94-87AE-43DA-BA4C-8F405AE25BF0}" type="sibTrans" cxnId="{B3DB7D3A-ADBA-47FC-9596-89F14B9A5BD5}">
      <dgm:prSet/>
      <dgm:spPr/>
      <dgm:t>
        <a:bodyPr/>
        <a:lstStyle/>
        <a:p>
          <a:endParaRPr lang="fr-FR"/>
        </a:p>
      </dgm:t>
    </dgm:pt>
    <dgm:pt modelId="{A01BCDBB-1AB3-4EA2-B3B2-B7C25C75221B}">
      <dgm:prSet custT="1"/>
      <dgm:spPr>
        <a:solidFill>
          <a:srgbClr val="FFFF00"/>
        </a:solidFill>
      </dgm:spPr>
      <dgm:t>
        <a:bodyPr/>
        <a:lstStyle/>
        <a:p>
          <a:r>
            <a:rPr lang="fr-FR" sz="2000" dirty="0" smtClean="0">
              <a:solidFill>
                <a:schemeClr val="tx1"/>
              </a:solidFill>
            </a:rPr>
            <a:t>Taux de défauts ( % de défauts dans les principaux livrables tels que  les sauvegardes ou restaurations incomplètes…)</a:t>
          </a:r>
          <a:endParaRPr lang="fr-FR" sz="2000" dirty="0">
            <a:solidFill>
              <a:schemeClr val="tx1"/>
            </a:solidFill>
          </a:endParaRPr>
        </a:p>
      </dgm:t>
    </dgm:pt>
    <dgm:pt modelId="{68449A05-BD79-4DD1-9220-C0545856569A}" type="parTrans" cxnId="{B39584FE-4E50-49C7-8141-83BF8E24E9A9}">
      <dgm:prSet/>
      <dgm:spPr/>
      <dgm:t>
        <a:bodyPr/>
        <a:lstStyle/>
        <a:p>
          <a:endParaRPr lang="fr-FR"/>
        </a:p>
      </dgm:t>
    </dgm:pt>
    <dgm:pt modelId="{1A852D52-1482-4370-BB90-DF7B7B47AF9A}" type="sibTrans" cxnId="{B39584FE-4E50-49C7-8141-83BF8E24E9A9}">
      <dgm:prSet/>
      <dgm:spPr/>
      <dgm:t>
        <a:bodyPr/>
        <a:lstStyle/>
        <a:p>
          <a:endParaRPr lang="fr-FR"/>
        </a:p>
      </dgm:t>
    </dgm:pt>
    <dgm:pt modelId="{1FBB52F9-FA8E-4179-9002-558A1CB81EC0}">
      <dgm:prSet custT="1"/>
      <dgm:spPr>
        <a:solidFill>
          <a:srgbClr val="FFFF00"/>
        </a:solidFill>
      </dgm:spPr>
      <dgm:t>
        <a:bodyPr/>
        <a:lstStyle/>
        <a:p>
          <a:r>
            <a:rPr lang="fr-FR" sz="2000" dirty="0" smtClean="0">
              <a:solidFill>
                <a:schemeClr val="tx1"/>
              </a:solidFill>
            </a:rPr>
            <a:t>Qualité technique ( examen de la taille du programme, des défauts de codage….. )</a:t>
          </a:r>
          <a:endParaRPr lang="fr-FR" sz="2000" dirty="0">
            <a:solidFill>
              <a:schemeClr val="tx1"/>
            </a:solidFill>
          </a:endParaRPr>
        </a:p>
      </dgm:t>
    </dgm:pt>
    <dgm:pt modelId="{C8AF6815-56B7-4B6F-BB7E-F173DD9ECE86}" type="parTrans" cxnId="{565BCFAE-3CE4-4A03-BEB7-FB652AEEF49F}">
      <dgm:prSet/>
      <dgm:spPr/>
      <dgm:t>
        <a:bodyPr/>
        <a:lstStyle/>
        <a:p>
          <a:endParaRPr lang="fr-FR"/>
        </a:p>
      </dgm:t>
    </dgm:pt>
    <dgm:pt modelId="{7E687AD3-5C6A-4C8D-BFD4-B86D91E71A99}" type="sibTrans" cxnId="{565BCFAE-3CE4-4A03-BEB7-FB652AEEF49F}">
      <dgm:prSet/>
      <dgm:spPr/>
      <dgm:t>
        <a:bodyPr/>
        <a:lstStyle/>
        <a:p>
          <a:endParaRPr lang="fr-FR"/>
        </a:p>
      </dgm:t>
    </dgm:pt>
    <dgm:pt modelId="{E18A4DE7-91CE-42B4-9812-071447B367DA}" type="pres">
      <dgm:prSet presAssocID="{E5BE3648-E5CB-462E-B517-75ABBE5F4D03}" presName="diagram" presStyleCnt="0">
        <dgm:presLayoutVars>
          <dgm:chPref val="1"/>
          <dgm:dir/>
          <dgm:animOne val="branch"/>
          <dgm:animLvl val="lvl"/>
          <dgm:resizeHandles val="exact"/>
        </dgm:presLayoutVars>
      </dgm:prSet>
      <dgm:spPr/>
      <dgm:t>
        <a:bodyPr/>
        <a:lstStyle/>
        <a:p>
          <a:endParaRPr lang="fr-FR"/>
        </a:p>
      </dgm:t>
    </dgm:pt>
    <dgm:pt modelId="{1EB85F4E-6EFD-418A-A76D-FC861AD2FD6E}" type="pres">
      <dgm:prSet presAssocID="{682A9546-BC3A-4C74-8A5F-95B2AC5EA802}" presName="root1" presStyleCnt="0"/>
      <dgm:spPr/>
    </dgm:pt>
    <dgm:pt modelId="{97A7D99A-9163-4C86-9AB7-F7A00FCAA125}" type="pres">
      <dgm:prSet presAssocID="{682A9546-BC3A-4C74-8A5F-95B2AC5EA802}" presName="LevelOneTextNode" presStyleLbl="node0" presStyleIdx="0" presStyleCnt="1" custScaleX="75840" custScaleY="223949" custLinFactNeighborX="8221" custLinFactNeighborY="-12624">
        <dgm:presLayoutVars>
          <dgm:chPref val="3"/>
        </dgm:presLayoutVars>
      </dgm:prSet>
      <dgm:spPr/>
      <dgm:t>
        <a:bodyPr/>
        <a:lstStyle/>
        <a:p>
          <a:endParaRPr lang="fr-FR"/>
        </a:p>
      </dgm:t>
    </dgm:pt>
    <dgm:pt modelId="{CC29BAE3-5366-4FBD-8982-D1C6DA220DE2}" type="pres">
      <dgm:prSet presAssocID="{682A9546-BC3A-4C74-8A5F-95B2AC5EA802}" presName="level2hierChild" presStyleCnt="0"/>
      <dgm:spPr/>
    </dgm:pt>
    <dgm:pt modelId="{69400E40-505A-4459-B160-85369E67E2ED}" type="pres">
      <dgm:prSet presAssocID="{6E55DC2A-9F1C-47B7-8AD1-05A5BCE90587}" presName="conn2-1" presStyleLbl="parChTrans1D2" presStyleIdx="0" presStyleCnt="4"/>
      <dgm:spPr/>
      <dgm:t>
        <a:bodyPr/>
        <a:lstStyle/>
        <a:p>
          <a:endParaRPr lang="fr-FR"/>
        </a:p>
      </dgm:t>
    </dgm:pt>
    <dgm:pt modelId="{02EA096F-0876-4474-A508-CB4CEB234581}" type="pres">
      <dgm:prSet presAssocID="{6E55DC2A-9F1C-47B7-8AD1-05A5BCE90587}" presName="connTx" presStyleLbl="parChTrans1D2" presStyleIdx="0" presStyleCnt="4"/>
      <dgm:spPr/>
      <dgm:t>
        <a:bodyPr/>
        <a:lstStyle/>
        <a:p>
          <a:endParaRPr lang="fr-FR"/>
        </a:p>
      </dgm:t>
    </dgm:pt>
    <dgm:pt modelId="{55AF3C94-BDCC-4BAF-86D5-15EF7D3E4F35}" type="pres">
      <dgm:prSet presAssocID="{662FA829-3CBB-42CA-A2BF-79C814A1EBF9}" presName="root2" presStyleCnt="0"/>
      <dgm:spPr/>
    </dgm:pt>
    <dgm:pt modelId="{E48AEE2F-FF66-47B7-8B98-EED09760DF9F}" type="pres">
      <dgm:prSet presAssocID="{662FA829-3CBB-42CA-A2BF-79C814A1EBF9}" presName="LevelTwoTextNode" presStyleLbl="node2" presStyleIdx="0" presStyleCnt="4" custScaleX="292193" custLinFactY="-72111" custLinFactNeighborX="-1023" custLinFactNeighborY="-100000">
        <dgm:presLayoutVars>
          <dgm:chPref val="3"/>
        </dgm:presLayoutVars>
      </dgm:prSet>
      <dgm:spPr/>
      <dgm:t>
        <a:bodyPr/>
        <a:lstStyle/>
        <a:p>
          <a:endParaRPr lang="fr-FR"/>
        </a:p>
      </dgm:t>
    </dgm:pt>
    <dgm:pt modelId="{3E9F0802-AED1-4D06-9449-A2D02DDB27E3}" type="pres">
      <dgm:prSet presAssocID="{662FA829-3CBB-42CA-A2BF-79C814A1EBF9}" presName="level3hierChild" presStyleCnt="0"/>
      <dgm:spPr/>
    </dgm:pt>
    <dgm:pt modelId="{7764E21F-7652-4F93-9AA3-25AEF6C76BC6}" type="pres">
      <dgm:prSet presAssocID="{CA24DEB9-82BC-4A3B-A920-C485C21B1C6C}" presName="conn2-1" presStyleLbl="parChTrans1D2" presStyleIdx="1" presStyleCnt="4"/>
      <dgm:spPr/>
      <dgm:t>
        <a:bodyPr/>
        <a:lstStyle/>
        <a:p>
          <a:endParaRPr lang="fr-FR"/>
        </a:p>
      </dgm:t>
    </dgm:pt>
    <dgm:pt modelId="{65F727DD-D4D7-4DBF-A899-4C13D5BD5B66}" type="pres">
      <dgm:prSet presAssocID="{CA24DEB9-82BC-4A3B-A920-C485C21B1C6C}" presName="connTx" presStyleLbl="parChTrans1D2" presStyleIdx="1" presStyleCnt="4"/>
      <dgm:spPr/>
      <dgm:t>
        <a:bodyPr/>
        <a:lstStyle/>
        <a:p>
          <a:endParaRPr lang="fr-FR"/>
        </a:p>
      </dgm:t>
    </dgm:pt>
    <dgm:pt modelId="{38515E0D-767E-45DD-B434-CC904DDF1107}" type="pres">
      <dgm:prSet presAssocID="{AC00FCE1-3B45-42CE-A9C9-43F81D3645CF}" presName="root2" presStyleCnt="0"/>
      <dgm:spPr/>
    </dgm:pt>
    <dgm:pt modelId="{61DEC61D-25EC-42D1-9318-C6BE3C8174BF}" type="pres">
      <dgm:prSet presAssocID="{AC00FCE1-3B45-42CE-A9C9-43F81D3645CF}" presName="LevelTwoTextNode" presStyleLbl="node2" presStyleIdx="1" presStyleCnt="4" custScaleX="309131" custLinFactNeighborX="5984" custLinFactNeighborY="-43808">
        <dgm:presLayoutVars>
          <dgm:chPref val="3"/>
        </dgm:presLayoutVars>
      </dgm:prSet>
      <dgm:spPr/>
      <dgm:t>
        <a:bodyPr/>
        <a:lstStyle/>
        <a:p>
          <a:endParaRPr lang="fr-FR"/>
        </a:p>
      </dgm:t>
    </dgm:pt>
    <dgm:pt modelId="{78D9EF73-713D-4B74-BF1E-094FEC4CC3D3}" type="pres">
      <dgm:prSet presAssocID="{AC00FCE1-3B45-42CE-A9C9-43F81D3645CF}" presName="level3hierChild" presStyleCnt="0"/>
      <dgm:spPr/>
    </dgm:pt>
    <dgm:pt modelId="{44234BE1-7D03-4C9A-9DA6-91475A2557DD}" type="pres">
      <dgm:prSet presAssocID="{68449A05-BD79-4DD1-9220-C0545856569A}" presName="conn2-1" presStyleLbl="parChTrans1D2" presStyleIdx="2" presStyleCnt="4"/>
      <dgm:spPr/>
      <dgm:t>
        <a:bodyPr/>
        <a:lstStyle/>
        <a:p>
          <a:endParaRPr lang="fr-FR"/>
        </a:p>
      </dgm:t>
    </dgm:pt>
    <dgm:pt modelId="{D07CADBE-9691-47BB-AC23-06E172CCAC51}" type="pres">
      <dgm:prSet presAssocID="{68449A05-BD79-4DD1-9220-C0545856569A}" presName="connTx" presStyleLbl="parChTrans1D2" presStyleIdx="2" presStyleCnt="4"/>
      <dgm:spPr/>
      <dgm:t>
        <a:bodyPr/>
        <a:lstStyle/>
        <a:p>
          <a:endParaRPr lang="fr-FR"/>
        </a:p>
      </dgm:t>
    </dgm:pt>
    <dgm:pt modelId="{83C63FAA-60CC-48FE-8316-B8AF7B1C51DA}" type="pres">
      <dgm:prSet presAssocID="{A01BCDBB-1AB3-4EA2-B3B2-B7C25C75221B}" presName="root2" presStyleCnt="0"/>
      <dgm:spPr/>
    </dgm:pt>
    <dgm:pt modelId="{316CC47D-5D4F-4FD5-AFDF-D89DEC24BF94}" type="pres">
      <dgm:prSet presAssocID="{A01BCDBB-1AB3-4EA2-B3B2-B7C25C75221B}" presName="LevelTwoTextNode" presStyleLbl="node2" presStyleIdx="2" presStyleCnt="4" custScaleX="317975" custScaleY="159608" custLinFactNeighborX="5380" custLinFactNeighborY="-28637">
        <dgm:presLayoutVars>
          <dgm:chPref val="3"/>
        </dgm:presLayoutVars>
      </dgm:prSet>
      <dgm:spPr/>
      <dgm:t>
        <a:bodyPr/>
        <a:lstStyle/>
        <a:p>
          <a:endParaRPr lang="fr-FR"/>
        </a:p>
      </dgm:t>
    </dgm:pt>
    <dgm:pt modelId="{A1B55C5D-BC85-46DB-A17B-7223B0EE6BC4}" type="pres">
      <dgm:prSet presAssocID="{A01BCDBB-1AB3-4EA2-B3B2-B7C25C75221B}" presName="level3hierChild" presStyleCnt="0"/>
      <dgm:spPr/>
    </dgm:pt>
    <dgm:pt modelId="{8BBC4B47-6722-4320-8829-1449FDAECADA}" type="pres">
      <dgm:prSet presAssocID="{C8AF6815-56B7-4B6F-BB7E-F173DD9ECE86}" presName="conn2-1" presStyleLbl="parChTrans1D2" presStyleIdx="3" presStyleCnt="4"/>
      <dgm:spPr/>
      <dgm:t>
        <a:bodyPr/>
        <a:lstStyle/>
        <a:p>
          <a:endParaRPr lang="fr-FR"/>
        </a:p>
      </dgm:t>
    </dgm:pt>
    <dgm:pt modelId="{B2A5A618-E42B-4E65-8AD9-26001EC3B897}" type="pres">
      <dgm:prSet presAssocID="{C8AF6815-56B7-4B6F-BB7E-F173DD9ECE86}" presName="connTx" presStyleLbl="parChTrans1D2" presStyleIdx="3" presStyleCnt="4"/>
      <dgm:spPr/>
      <dgm:t>
        <a:bodyPr/>
        <a:lstStyle/>
        <a:p>
          <a:endParaRPr lang="fr-FR"/>
        </a:p>
      </dgm:t>
    </dgm:pt>
    <dgm:pt modelId="{B90E623C-B069-4FE9-9944-0500073956E9}" type="pres">
      <dgm:prSet presAssocID="{1FBB52F9-FA8E-4179-9002-558A1CB81EC0}" presName="root2" presStyleCnt="0"/>
      <dgm:spPr/>
    </dgm:pt>
    <dgm:pt modelId="{7AA4C11D-CDDA-4C7E-9913-65DF6CCCA372}" type="pres">
      <dgm:prSet presAssocID="{1FBB52F9-FA8E-4179-9002-558A1CB81EC0}" presName="LevelTwoTextNode" presStyleLbl="node2" presStyleIdx="3" presStyleCnt="4" custScaleX="314163" custLinFactNeighborX="-3072" custLinFactNeighborY="-7415">
        <dgm:presLayoutVars>
          <dgm:chPref val="3"/>
        </dgm:presLayoutVars>
      </dgm:prSet>
      <dgm:spPr/>
      <dgm:t>
        <a:bodyPr/>
        <a:lstStyle/>
        <a:p>
          <a:endParaRPr lang="fr-FR"/>
        </a:p>
      </dgm:t>
    </dgm:pt>
    <dgm:pt modelId="{327455A1-7DBA-4048-A969-84CE4D9693F9}" type="pres">
      <dgm:prSet presAssocID="{1FBB52F9-FA8E-4179-9002-558A1CB81EC0}" presName="level3hierChild" presStyleCnt="0"/>
      <dgm:spPr/>
    </dgm:pt>
  </dgm:ptLst>
  <dgm:cxnLst>
    <dgm:cxn modelId="{6AAAC1BA-B5B2-4AFC-A8DC-1626957C1E5A}" type="presOf" srcId="{682A9546-BC3A-4C74-8A5F-95B2AC5EA802}" destId="{97A7D99A-9163-4C86-9AB7-F7A00FCAA125}" srcOrd="0" destOrd="0" presId="urn:microsoft.com/office/officeart/2005/8/layout/hierarchy2"/>
    <dgm:cxn modelId="{5F35AF77-6B8F-42B7-9609-766629E15269}" srcId="{682A9546-BC3A-4C74-8A5F-95B2AC5EA802}" destId="{662FA829-3CBB-42CA-A2BF-79C814A1EBF9}" srcOrd="0" destOrd="0" parTransId="{6E55DC2A-9F1C-47B7-8AD1-05A5BCE90587}" sibTransId="{8D083B01-4AED-46FE-82CF-4A990E489221}"/>
    <dgm:cxn modelId="{8A493761-D878-4624-8F56-E6A63614A522}" type="presOf" srcId="{68449A05-BD79-4DD1-9220-C0545856569A}" destId="{D07CADBE-9691-47BB-AC23-06E172CCAC51}" srcOrd="1" destOrd="0" presId="urn:microsoft.com/office/officeart/2005/8/layout/hierarchy2"/>
    <dgm:cxn modelId="{565BCFAE-3CE4-4A03-BEB7-FB652AEEF49F}" srcId="{682A9546-BC3A-4C74-8A5F-95B2AC5EA802}" destId="{1FBB52F9-FA8E-4179-9002-558A1CB81EC0}" srcOrd="3" destOrd="0" parTransId="{C8AF6815-56B7-4B6F-BB7E-F173DD9ECE86}" sibTransId="{7E687AD3-5C6A-4C8D-BFD4-B86D91E71A99}"/>
    <dgm:cxn modelId="{5A16D3B2-9249-41F1-B359-68D0C05CA1B0}" type="presOf" srcId="{1FBB52F9-FA8E-4179-9002-558A1CB81EC0}" destId="{7AA4C11D-CDDA-4C7E-9913-65DF6CCCA372}" srcOrd="0" destOrd="0" presId="urn:microsoft.com/office/officeart/2005/8/layout/hierarchy2"/>
    <dgm:cxn modelId="{3D6CA619-32D6-4E6C-AA01-86338295A487}" type="presOf" srcId="{6E55DC2A-9F1C-47B7-8AD1-05A5BCE90587}" destId="{02EA096F-0876-4474-A508-CB4CEB234581}" srcOrd="1" destOrd="0" presId="urn:microsoft.com/office/officeart/2005/8/layout/hierarchy2"/>
    <dgm:cxn modelId="{47F1A459-1CB8-4CC0-9B87-712A932E57BC}" type="presOf" srcId="{C8AF6815-56B7-4B6F-BB7E-F173DD9ECE86}" destId="{B2A5A618-E42B-4E65-8AD9-26001EC3B897}" srcOrd="1" destOrd="0" presId="urn:microsoft.com/office/officeart/2005/8/layout/hierarchy2"/>
    <dgm:cxn modelId="{B3DB7D3A-ADBA-47FC-9596-89F14B9A5BD5}" srcId="{682A9546-BC3A-4C74-8A5F-95B2AC5EA802}" destId="{AC00FCE1-3B45-42CE-A9C9-43F81D3645CF}" srcOrd="1" destOrd="0" parTransId="{CA24DEB9-82BC-4A3B-A920-C485C21B1C6C}" sibTransId="{705B3D94-87AE-43DA-BA4C-8F405AE25BF0}"/>
    <dgm:cxn modelId="{9E85C20B-7B9A-4184-A6A5-7630721C7057}" type="presOf" srcId="{C8AF6815-56B7-4B6F-BB7E-F173DD9ECE86}" destId="{8BBC4B47-6722-4320-8829-1449FDAECADA}" srcOrd="0" destOrd="0" presId="urn:microsoft.com/office/officeart/2005/8/layout/hierarchy2"/>
    <dgm:cxn modelId="{B39584FE-4E50-49C7-8141-83BF8E24E9A9}" srcId="{682A9546-BC3A-4C74-8A5F-95B2AC5EA802}" destId="{A01BCDBB-1AB3-4EA2-B3B2-B7C25C75221B}" srcOrd="2" destOrd="0" parTransId="{68449A05-BD79-4DD1-9220-C0545856569A}" sibTransId="{1A852D52-1482-4370-BB90-DF7B7B47AF9A}"/>
    <dgm:cxn modelId="{671FE8D1-8BC4-46D5-ACD8-ADDB075E7B5C}" type="presOf" srcId="{AC00FCE1-3B45-42CE-A9C9-43F81D3645CF}" destId="{61DEC61D-25EC-42D1-9318-C6BE3C8174BF}" srcOrd="0" destOrd="0" presId="urn:microsoft.com/office/officeart/2005/8/layout/hierarchy2"/>
    <dgm:cxn modelId="{F3D967FB-1630-4AD4-BD07-D654D6FECFBF}" type="presOf" srcId="{CA24DEB9-82BC-4A3B-A920-C485C21B1C6C}" destId="{65F727DD-D4D7-4DBF-A899-4C13D5BD5B66}" srcOrd="1" destOrd="0" presId="urn:microsoft.com/office/officeart/2005/8/layout/hierarchy2"/>
    <dgm:cxn modelId="{7522894B-3E8B-448F-A316-6F165E92A4FC}" type="presOf" srcId="{68449A05-BD79-4DD1-9220-C0545856569A}" destId="{44234BE1-7D03-4C9A-9DA6-91475A2557DD}" srcOrd="0" destOrd="0" presId="urn:microsoft.com/office/officeart/2005/8/layout/hierarchy2"/>
    <dgm:cxn modelId="{8388F997-B359-437E-A6E5-56B5A10080BE}" srcId="{E5BE3648-E5CB-462E-B517-75ABBE5F4D03}" destId="{682A9546-BC3A-4C74-8A5F-95B2AC5EA802}" srcOrd="0" destOrd="0" parTransId="{2D99F715-6EF3-4577-A6E3-DE85403C1FEE}" sibTransId="{997847F3-FBEC-4C06-8698-6ACEED90D14F}"/>
    <dgm:cxn modelId="{430C253F-F9E8-485F-AFD5-308077ACF358}" type="presOf" srcId="{A01BCDBB-1AB3-4EA2-B3B2-B7C25C75221B}" destId="{316CC47D-5D4F-4FD5-AFDF-D89DEC24BF94}" srcOrd="0" destOrd="0" presId="urn:microsoft.com/office/officeart/2005/8/layout/hierarchy2"/>
    <dgm:cxn modelId="{A49735A6-7EC0-4753-A26D-E08AB8D3B606}" type="presOf" srcId="{662FA829-3CBB-42CA-A2BF-79C814A1EBF9}" destId="{E48AEE2F-FF66-47B7-8B98-EED09760DF9F}" srcOrd="0" destOrd="0" presId="urn:microsoft.com/office/officeart/2005/8/layout/hierarchy2"/>
    <dgm:cxn modelId="{ADCA048C-1D55-4E58-83BA-5E829F88DE86}" type="presOf" srcId="{CA24DEB9-82BC-4A3B-A920-C485C21B1C6C}" destId="{7764E21F-7652-4F93-9AA3-25AEF6C76BC6}" srcOrd="0" destOrd="0" presId="urn:microsoft.com/office/officeart/2005/8/layout/hierarchy2"/>
    <dgm:cxn modelId="{909C6CFE-13CC-4004-B732-E5C7BF3AE561}" type="presOf" srcId="{6E55DC2A-9F1C-47B7-8AD1-05A5BCE90587}" destId="{69400E40-505A-4459-B160-85369E67E2ED}" srcOrd="0" destOrd="0" presId="urn:microsoft.com/office/officeart/2005/8/layout/hierarchy2"/>
    <dgm:cxn modelId="{ED51491D-DF6E-4077-919C-4539BE536A47}" type="presOf" srcId="{E5BE3648-E5CB-462E-B517-75ABBE5F4D03}" destId="{E18A4DE7-91CE-42B4-9812-071447B367DA}" srcOrd="0" destOrd="0" presId="urn:microsoft.com/office/officeart/2005/8/layout/hierarchy2"/>
    <dgm:cxn modelId="{B9542AFB-AAC7-403C-93EE-3D2295B6281D}" type="presParOf" srcId="{E18A4DE7-91CE-42B4-9812-071447B367DA}" destId="{1EB85F4E-6EFD-418A-A76D-FC861AD2FD6E}" srcOrd="0" destOrd="0" presId="urn:microsoft.com/office/officeart/2005/8/layout/hierarchy2"/>
    <dgm:cxn modelId="{E6C42A87-C83D-4139-970F-97118E36C953}" type="presParOf" srcId="{1EB85F4E-6EFD-418A-A76D-FC861AD2FD6E}" destId="{97A7D99A-9163-4C86-9AB7-F7A00FCAA125}" srcOrd="0" destOrd="0" presId="urn:microsoft.com/office/officeart/2005/8/layout/hierarchy2"/>
    <dgm:cxn modelId="{D5E85B95-90DD-4A8A-B4B3-FF3190E279A9}" type="presParOf" srcId="{1EB85F4E-6EFD-418A-A76D-FC861AD2FD6E}" destId="{CC29BAE3-5366-4FBD-8982-D1C6DA220DE2}" srcOrd="1" destOrd="0" presId="urn:microsoft.com/office/officeart/2005/8/layout/hierarchy2"/>
    <dgm:cxn modelId="{8DB4E1C8-94D1-46D5-A7A6-822CF2B33291}" type="presParOf" srcId="{CC29BAE3-5366-4FBD-8982-D1C6DA220DE2}" destId="{69400E40-505A-4459-B160-85369E67E2ED}" srcOrd="0" destOrd="0" presId="urn:microsoft.com/office/officeart/2005/8/layout/hierarchy2"/>
    <dgm:cxn modelId="{744DE946-E6D1-4744-99FF-BD48C232D374}" type="presParOf" srcId="{69400E40-505A-4459-B160-85369E67E2ED}" destId="{02EA096F-0876-4474-A508-CB4CEB234581}" srcOrd="0" destOrd="0" presId="urn:microsoft.com/office/officeart/2005/8/layout/hierarchy2"/>
    <dgm:cxn modelId="{46E3FE48-9C9B-423C-B3A9-C44805670E7E}" type="presParOf" srcId="{CC29BAE3-5366-4FBD-8982-D1C6DA220DE2}" destId="{55AF3C94-BDCC-4BAF-86D5-15EF7D3E4F35}" srcOrd="1" destOrd="0" presId="urn:microsoft.com/office/officeart/2005/8/layout/hierarchy2"/>
    <dgm:cxn modelId="{3573DA7F-129D-469F-82FC-EF6A48811459}" type="presParOf" srcId="{55AF3C94-BDCC-4BAF-86D5-15EF7D3E4F35}" destId="{E48AEE2F-FF66-47B7-8B98-EED09760DF9F}" srcOrd="0" destOrd="0" presId="urn:microsoft.com/office/officeart/2005/8/layout/hierarchy2"/>
    <dgm:cxn modelId="{388D5210-8A08-46B0-8609-FF587BA72BA2}" type="presParOf" srcId="{55AF3C94-BDCC-4BAF-86D5-15EF7D3E4F35}" destId="{3E9F0802-AED1-4D06-9449-A2D02DDB27E3}" srcOrd="1" destOrd="0" presId="urn:microsoft.com/office/officeart/2005/8/layout/hierarchy2"/>
    <dgm:cxn modelId="{0A85EA3F-4373-4734-AA33-483E0B2A7F9B}" type="presParOf" srcId="{CC29BAE3-5366-4FBD-8982-D1C6DA220DE2}" destId="{7764E21F-7652-4F93-9AA3-25AEF6C76BC6}" srcOrd="2" destOrd="0" presId="urn:microsoft.com/office/officeart/2005/8/layout/hierarchy2"/>
    <dgm:cxn modelId="{05F8BD60-1475-4B93-B5B0-09688B5919C8}" type="presParOf" srcId="{7764E21F-7652-4F93-9AA3-25AEF6C76BC6}" destId="{65F727DD-D4D7-4DBF-A899-4C13D5BD5B66}" srcOrd="0" destOrd="0" presId="urn:microsoft.com/office/officeart/2005/8/layout/hierarchy2"/>
    <dgm:cxn modelId="{6A777EA4-E714-48A0-8570-977DB83A1619}" type="presParOf" srcId="{CC29BAE3-5366-4FBD-8982-D1C6DA220DE2}" destId="{38515E0D-767E-45DD-B434-CC904DDF1107}" srcOrd="3" destOrd="0" presId="urn:microsoft.com/office/officeart/2005/8/layout/hierarchy2"/>
    <dgm:cxn modelId="{BA9784CE-82A5-4772-A8B2-ED3F8861742A}" type="presParOf" srcId="{38515E0D-767E-45DD-B434-CC904DDF1107}" destId="{61DEC61D-25EC-42D1-9318-C6BE3C8174BF}" srcOrd="0" destOrd="0" presId="urn:microsoft.com/office/officeart/2005/8/layout/hierarchy2"/>
    <dgm:cxn modelId="{CF455A53-D036-46D0-9E72-7CD6ACCFE311}" type="presParOf" srcId="{38515E0D-767E-45DD-B434-CC904DDF1107}" destId="{78D9EF73-713D-4B74-BF1E-094FEC4CC3D3}" srcOrd="1" destOrd="0" presId="urn:microsoft.com/office/officeart/2005/8/layout/hierarchy2"/>
    <dgm:cxn modelId="{061E59D8-7F71-4BFF-9096-91D20E417487}" type="presParOf" srcId="{CC29BAE3-5366-4FBD-8982-D1C6DA220DE2}" destId="{44234BE1-7D03-4C9A-9DA6-91475A2557DD}" srcOrd="4" destOrd="0" presId="urn:microsoft.com/office/officeart/2005/8/layout/hierarchy2"/>
    <dgm:cxn modelId="{CCA770A5-2856-43F0-BD0B-52EE41393810}" type="presParOf" srcId="{44234BE1-7D03-4C9A-9DA6-91475A2557DD}" destId="{D07CADBE-9691-47BB-AC23-06E172CCAC51}" srcOrd="0" destOrd="0" presId="urn:microsoft.com/office/officeart/2005/8/layout/hierarchy2"/>
    <dgm:cxn modelId="{9679DA24-690E-4AEE-9095-89F1925EBFFF}" type="presParOf" srcId="{CC29BAE3-5366-4FBD-8982-D1C6DA220DE2}" destId="{83C63FAA-60CC-48FE-8316-B8AF7B1C51DA}" srcOrd="5" destOrd="0" presId="urn:microsoft.com/office/officeart/2005/8/layout/hierarchy2"/>
    <dgm:cxn modelId="{3D79B475-A94E-472F-A0E5-1BB7D2354B2A}" type="presParOf" srcId="{83C63FAA-60CC-48FE-8316-B8AF7B1C51DA}" destId="{316CC47D-5D4F-4FD5-AFDF-D89DEC24BF94}" srcOrd="0" destOrd="0" presId="urn:microsoft.com/office/officeart/2005/8/layout/hierarchy2"/>
    <dgm:cxn modelId="{8B5336A0-F4D5-46DD-AA5D-D66097EC997D}" type="presParOf" srcId="{83C63FAA-60CC-48FE-8316-B8AF7B1C51DA}" destId="{A1B55C5D-BC85-46DB-A17B-7223B0EE6BC4}" srcOrd="1" destOrd="0" presId="urn:microsoft.com/office/officeart/2005/8/layout/hierarchy2"/>
    <dgm:cxn modelId="{0403FA5A-A0B7-47A1-8DF1-19BACC39B61E}" type="presParOf" srcId="{CC29BAE3-5366-4FBD-8982-D1C6DA220DE2}" destId="{8BBC4B47-6722-4320-8829-1449FDAECADA}" srcOrd="6" destOrd="0" presId="urn:microsoft.com/office/officeart/2005/8/layout/hierarchy2"/>
    <dgm:cxn modelId="{F01C2C38-B202-4C73-A5E2-A26240A6D881}" type="presParOf" srcId="{8BBC4B47-6722-4320-8829-1449FDAECADA}" destId="{B2A5A618-E42B-4E65-8AD9-26001EC3B897}" srcOrd="0" destOrd="0" presId="urn:microsoft.com/office/officeart/2005/8/layout/hierarchy2"/>
    <dgm:cxn modelId="{87CBFB6A-49F1-421A-9B0C-5DAD7A410195}" type="presParOf" srcId="{CC29BAE3-5366-4FBD-8982-D1C6DA220DE2}" destId="{B90E623C-B069-4FE9-9944-0500073956E9}" srcOrd="7" destOrd="0" presId="urn:microsoft.com/office/officeart/2005/8/layout/hierarchy2"/>
    <dgm:cxn modelId="{D20F57B4-5581-4BDD-B7D8-30C8D196CA13}" type="presParOf" srcId="{B90E623C-B069-4FE9-9944-0500073956E9}" destId="{7AA4C11D-CDDA-4C7E-9913-65DF6CCCA372}" srcOrd="0" destOrd="0" presId="urn:microsoft.com/office/officeart/2005/8/layout/hierarchy2"/>
    <dgm:cxn modelId="{93446B65-3793-4356-8FD7-FE94F6457844}" type="presParOf" srcId="{B90E623C-B069-4FE9-9944-0500073956E9}" destId="{327455A1-7DBA-4048-A969-84CE4D9693F9}" srcOrd="1" destOrd="0" presId="urn:microsoft.com/office/officeart/2005/8/layout/hierarchy2"/>
  </dgm:cxnLst>
  <dgm:bg/>
  <dgm:whole/>
</dgm:dataModel>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C83F24-4C55-4DE4-98CF-D0346CC391AC}" type="datetimeFigureOut">
              <a:rPr lang="fr-FR" smtClean="0"/>
              <a:pPr/>
              <a:t>24/06/2020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AF6463-BC21-4B8B-8921-CB2725FD37C9}"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2653B0D5-3287-4D39-B23F-F4046B0F3EA7}" type="datetime1">
              <a:rPr lang="fr-FR" smtClean="0"/>
              <a:pPr/>
              <a:t>24/06/2020</a:t>
            </a:fld>
            <a:endParaRPr lang="fr-FR" dirty="0"/>
          </a:p>
        </p:txBody>
      </p:sp>
      <p:sp>
        <p:nvSpPr>
          <p:cNvPr id="17" name="Espace réservé du pied de page 16"/>
          <p:cNvSpPr>
            <a:spLocks noGrp="1"/>
          </p:cNvSpPr>
          <p:nvPr>
            <p:ph type="ftr" sz="quarter" idx="11"/>
          </p:nvPr>
        </p:nvSpPr>
        <p:spPr/>
        <p:txBody>
          <a:bodyPr/>
          <a:lstStyle/>
          <a:p>
            <a:r>
              <a:rPr lang="fr-FR" smtClean="0"/>
              <a:t>La CEJMA en SIO</a:t>
            </a:r>
            <a:endParaRPr lang="fr-FR" dirty="0"/>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252907D-EFBB-4748-A66C-216FDC8B5581}" type="slidenum">
              <a:rPr lang="fr-FR" smtClean="0"/>
              <a:pPr/>
              <a:t>‹N°›</a:t>
            </a:fld>
            <a:endParaRPr lang="fr-FR" dirty="0"/>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5D8CCD5-01D7-46BD-8FD2-C18482FFB2C3}" type="datetime1">
              <a:rPr lang="fr-FR" smtClean="0"/>
              <a:pPr/>
              <a:t>24/06/2020</a:t>
            </a:fld>
            <a:endParaRPr lang="fr-FR" dirty="0"/>
          </a:p>
        </p:txBody>
      </p:sp>
      <p:sp>
        <p:nvSpPr>
          <p:cNvPr id="5" name="Espace réservé du pied de page 4"/>
          <p:cNvSpPr>
            <a:spLocks noGrp="1"/>
          </p:cNvSpPr>
          <p:nvPr>
            <p:ph type="ftr" sz="quarter" idx="11"/>
          </p:nvPr>
        </p:nvSpPr>
        <p:spPr/>
        <p:txBody>
          <a:bodyPr/>
          <a:lstStyle/>
          <a:p>
            <a:r>
              <a:rPr lang="fr-FR" smtClean="0"/>
              <a:t>La CEJMA en SIO</a:t>
            </a:r>
            <a:endParaRPr lang="fr-FR" dirty="0"/>
          </a:p>
        </p:txBody>
      </p:sp>
      <p:sp>
        <p:nvSpPr>
          <p:cNvPr id="6" name="Espace réservé du numéro de diapositive 5"/>
          <p:cNvSpPr>
            <a:spLocks noGrp="1"/>
          </p:cNvSpPr>
          <p:nvPr>
            <p:ph type="sldNum" sz="quarter" idx="12"/>
          </p:nvPr>
        </p:nvSpPr>
        <p:spPr/>
        <p:txBody>
          <a:bodyPr/>
          <a:lstStyle/>
          <a:p>
            <a:fld id="{8252907D-EFBB-4748-A66C-216FDC8B5581}" type="slidenum">
              <a:rPr lang="fr-FR" smtClean="0"/>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8252907D-EFBB-4748-A66C-216FDC8B5581}" type="slidenum">
              <a:rPr lang="fr-FR" smtClean="0"/>
              <a:pPr/>
              <a:t>‹N°›</a:t>
            </a:fld>
            <a:endParaRPr lang="fr-FR" dirty="0"/>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7832A68-887B-4656-B893-818B690E0166}" type="datetime1">
              <a:rPr lang="fr-FR" smtClean="0"/>
              <a:pPr/>
              <a:t>24/06/2020</a:t>
            </a:fld>
            <a:endParaRPr lang="fr-FR" dirty="0"/>
          </a:p>
        </p:txBody>
      </p:sp>
      <p:sp>
        <p:nvSpPr>
          <p:cNvPr id="5" name="Espace réservé du pied de page 4"/>
          <p:cNvSpPr>
            <a:spLocks noGrp="1"/>
          </p:cNvSpPr>
          <p:nvPr>
            <p:ph type="ftr" sz="quarter" idx="11"/>
          </p:nvPr>
        </p:nvSpPr>
        <p:spPr/>
        <p:txBody>
          <a:bodyPr/>
          <a:lstStyle/>
          <a:p>
            <a:r>
              <a:rPr lang="fr-FR" smtClean="0"/>
              <a:t>La CEJMA en SIO</a:t>
            </a:r>
            <a:endParaRPr lang="fr-FR" dirty="0"/>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8B48B895-3B4D-4EF7-BFD1-A09388C3C9ED}" type="datetime1">
              <a:rPr lang="fr-FR" smtClean="0"/>
              <a:pPr/>
              <a:t>24/06/2020</a:t>
            </a:fld>
            <a:endParaRPr lang="fr-FR" dirty="0"/>
          </a:p>
        </p:txBody>
      </p:sp>
      <p:sp>
        <p:nvSpPr>
          <p:cNvPr id="5" name="Espace réservé du pied de page 4"/>
          <p:cNvSpPr>
            <a:spLocks noGrp="1"/>
          </p:cNvSpPr>
          <p:nvPr>
            <p:ph type="ftr" sz="quarter" idx="11"/>
          </p:nvPr>
        </p:nvSpPr>
        <p:spPr/>
        <p:txBody>
          <a:bodyPr/>
          <a:lstStyle/>
          <a:p>
            <a:r>
              <a:rPr lang="fr-FR" smtClean="0"/>
              <a:t>La CEJMA en SIO</a:t>
            </a:r>
            <a:endParaRPr lang="fr-FR" dirty="0"/>
          </a:p>
        </p:txBody>
      </p:sp>
      <p:sp>
        <p:nvSpPr>
          <p:cNvPr id="6" name="Espace réservé du numéro de diapositive 5"/>
          <p:cNvSpPr>
            <a:spLocks noGrp="1"/>
          </p:cNvSpPr>
          <p:nvPr>
            <p:ph type="sldNum" sz="quarter" idx="12"/>
          </p:nvPr>
        </p:nvSpPr>
        <p:spPr>
          <a:xfrm>
            <a:off x="4361688" y="1026372"/>
            <a:ext cx="457200" cy="441325"/>
          </a:xfrm>
        </p:spPr>
        <p:txBody>
          <a:bodyPr/>
          <a:lstStyle/>
          <a:p>
            <a:fld id="{8252907D-EFBB-4748-A66C-216FDC8B5581}" type="slidenum">
              <a:rPr lang="fr-FR" smtClean="0"/>
              <a:pPr/>
              <a:t>‹N°›</a:t>
            </a:fld>
            <a:endParaRPr lang="fr-FR" dirty="0"/>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r>
              <a:rPr lang="fr-FR" smtClean="0"/>
              <a:t>La CEJMA en SIO</a:t>
            </a:r>
            <a:endParaRPr lang="fr-FR" dirty="0"/>
          </a:p>
        </p:txBody>
      </p:sp>
      <p:sp>
        <p:nvSpPr>
          <p:cNvPr id="4" name="Espace réservé de la date 3"/>
          <p:cNvSpPr>
            <a:spLocks noGrp="1"/>
          </p:cNvSpPr>
          <p:nvPr>
            <p:ph type="dt" sz="half" idx="10"/>
          </p:nvPr>
        </p:nvSpPr>
        <p:spPr/>
        <p:txBody>
          <a:bodyPr/>
          <a:lstStyle/>
          <a:p>
            <a:fld id="{7D9A01A5-B85F-4B8C-B86D-CEE76F418162}" type="datetime1">
              <a:rPr lang="fr-FR" smtClean="0"/>
              <a:pPr/>
              <a:t>24/06/2020</a:t>
            </a:fld>
            <a:endParaRPr lang="fr-FR" dirty="0"/>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252907D-EFBB-4748-A66C-216FDC8B5581}" type="slidenum">
              <a:rPr lang="fr-FR" smtClean="0"/>
              <a:pPr/>
              <a:t>‹N°›</a:t>
            </a:fld>
            <a:endParaRPr lang="fr-FR" dirty="0"/>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80320F8A-FD84-486F-9127-205CFC255B21}" type="datetime1">
              <a:rPr lang="fr-FR" smtClean="0"/>
              <a:pPr/>
              <a:t>24/06/2020</a:t>
            </a:fld>
            <a:endParaRPr lang="fr-FR" dirty="0"/>
          </a:p>
        </p:txBody>
      </p:sp>
      <p:sp>
        <p:nvSpPr>
          <p:cNvPr id="6" name="Espace réservé du pied de page 5"/>
          <p:cNvSpPr>
            <a:spLocks noGrp="1"/>
          </p:cNvSpPr>
          <p:nvPr>
            <p:ph type="ftr" sz="quarter" idx="11"/>
          </p:nvPr>
        </p:nvSpPr>
        <p:spPr/>
        <p:txBody>
          <a:bodyPr/>
          <a:lstStyle/>
          <a:p>
            <a:r>
              <a:rPr lang="fr-FR" smtClean="0"/>
              <a:t>La CEJMA en SIO</a:t>
            </a:r>
            <a:endParaRPr lang="fr-FR" dirty="0"/>
          </a:p>
        </p:txBody>
      </p:sp>
      <p:sp>
        <p:nvSpPr>
          <p:cNvPr id="7" name="Espace réservé du numéro de diapositive 6"/>
          <p:cNvSpPr>
            <a:spLocks noGrp="1"/>
          </p:cNvSpPr>
          <p:nvPr>
            <p:ph type="sldNum" sz="quarter" idx="12"/>
          </p:nvPr>
        </p:nvSpPr>
        <p:spPr/>
        <p:txBody>
          <a:bodyPr/>
          <a:lstStyle/>
          <a:p>
            <a:fld id="{8252907D-EFBB-4748-A66C-216FDC8B5581}" type="slidenum">
              <a:rPr lang="fr-FR" smtClean="0"/>
              <a:pPr/>
              <a:t>‹N°›</a:t>
            </a:fld>
            <a:endParaRPr lang="fr-FR" dirty="0"/>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A0C01B7C-76EC-4C90-B605-C018582CCB37}" type="datetime1">
              <a:rPr lang="fr-FR" smtClean="0"/>
              <a:pPr/>
              <a:t>24/06/2020</a:t>
            </a:fld>
            <a:endParaRPr lang="fr-FR" dirty="0"/>
          </a:p>
        </p:txBody>
      </p:sp>
      <p:sp>
        <p:nvSpPr>
          <p:cNvPr id="8" name="Espace réservé du pied de page 7"/>
          <p:cNvSpPr>
            <a:spLocks noGrp="1"/>
          </p:cNvSpPr>
          <p:nvPr>
            <p:ph type="ftr" sz="quarter" idx="11"/>
          </p:nvPr>
        </p:nvSpPr>
        <p:spPr>
          <a:xfrm>
            <a:off x="304800" y="6409944"/>
            <a:ext cx="3581400" cy="365760"/>
          </a:xfrm>
        </p:spPr>
        <p:txBody>
          <a:bodyPr/>
          <a:lstStyle/>
          <a:p>
            <a:r>
              <a:rPr lang="fr-FR" smtClean="0"/>
              <a:t>La CEJMA en SIO</a:t>
            </a:r>
            <a:endParaRPr lang="fr-FR" dirty="0"/>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8252907D-EFBB-4748-A66C-216FDC8B5581}" type="slidenum">
              <a:rPr lang="fr-FR" smtClean="0"/>
              <a:pPr/>
              <a:t>‹N°›</a:t>
            </a:fld>
            <a:endParaRPr lang="fr-FR" dirty="0"/>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69B474D-A1BB-4DBA-B1BC-6B2A1A391FB0}" type="datetime1">
              <a:rPr lang="fr-FR" smtClean="0"/>
              <a:pPr/>
              <a:t>24/06/2020</a:t>
            </a:fld>
            <a:endParaRPr lang="fr-FR" dirty="0"/>
          </a:p>
        </p:txBody>
      </p:sp>
      <p:sp>
        <p:nvSpPr>
          <p:cNvPr id="4" name="Espace réservé du pied de page 3"/>
          <p:cNvSpPr>
            <a:spLocks noGrp="1"/>
          </p:cNvSpPr>
          <p:nvPr>
            <p:ph type="ftr" sz="quarter" idx="11"/>
          </p:nvPr>
        </p:nvSpPr>
        <p:spPr/>
        <p:txBody>
          <a:bodyPr/>
          <a:lstStyle/>
          <a:p>
            <a:r>
              <a:rPr lang="fr-FR" smtClean="0"/>
              <a:t>La CEJMA en SIO</a:t>
            </a:r>
            <a:endParaRPr lang="fr-FR" dirty="0"/>
          </a:p>
        </p:txBody>
      </p:sp>
      <p:sp>
        <p:nvSpPr>
          <p:cNvPr id="5" name="Espace réservé du numéro de diapositive 4"/>
          <p:cNvSpPr>
            <a:spLocks noGrp="1"/>
          </p:cNvSpPr>
          <p:nvPr>
            <p:ph type="sldNum" sz="quarter" idx="12"/>
          </p:nvPr>
        </p:nvSpPr>
        <p:spPr>
          <a:xfrm>
            <a:off x="4343400" y="1036020"/>
            <a:ext cx="457200" cy="441325"/>
          </a:xfrm>
        </p:spPr>
        <p:txBody>
          <a:bodyPr/>
          <a:lstStyle/>
          <a:p>
            <a:fld id="{8252907D-EFBB-4748-A66C-216FDC8B5581}"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745F0A0C-C26F-4A10-914D-567E13E06E42}" type="datetime1">
              <a:rPr lang="fr-FR" smtClean="0"/>
              <a:pPr/>
              <a:t>24/06/2020</a:t>
            </a:fld>
            <a:endParaRPr lang="fr-FR" dirty="0"/>
          </a:p>
        </p:txBody>
      </p:sp>
      <p:sp>
        <p:nvSpPr>
          <p:cNvPr id="3" name="Espace réservé du pied de page 2"/>
          <p:cNvSpPr>
            <a:spLocks noGrp="1"/>
          </p:cNvSpPr>
          <p:nvPr>
            <p:ph type="ftr" sz="quarter" idx="11"/>
          </p:nvPr>
        </p:nvSpPr>
        <p:spPr/>
        <p:txBody>
          <a:bodyPr/>
          <a:lstStyle/>
          <a:p>
            <a:r>
              <a:rPr lang="fr-FR" smtClean="0"/>
              <a:t>La CEJMA en SIO</a:t>
            </a:r>
            <a:endParaRPr lang="fr-FR" dirty="0"/>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252907D-EFBB-4748-A66C-216FDC8B5581}"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252907D-EFBB-4748-A66C-216FDC8B5581}" type="slidenum">
              <a:rPr lang="fr-FR" smtClean="0"/>
              <a:pPr/>
              <a:t>‹N°›</a:t>
            </a:fld>
            <a:endParaRPr lang="fr-FR"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F388901F-7070-484C-9D6F-9D0ADB1D943A}" type="datetime1">
              <a:rPr lang="fr-FR" smtClean="0"/>
              <a:pPr/>
              <a:t>24/06/2020</a:t>
            </a:fld>
            <a:endParaRPr lang="fr-FR" dirty="0"/>
          </a:p>
        </p:txBody>
      </p:sp>
      <p:sp>
        <p:nvSpPr>
          <p:cNvPr id="6" name="Espace réservé du pied de page 5"/>
          <p:cNvSpPr>
            <a:spLocks noGrp="1"/>
          </p:cNvSpPr>
          <p:nvPr>
            <p:ph type="ftr" sz="quarter" idx="11"/>
          </p:nvPr>
        </p:nvSpPr>
        <p:spPr>
          <a:xfrm>
            <a:off x="301752" y="6410848"/>
            <a:ext cx="3383280" cy="365760"/>
          </a:xfrm>
        </p:spPr>
        <p:txBody>
          <a:bodyPr/>
          <a:lstStyle/>
          <a:p>
            <a:r>
              <a:rPr lang="fr-FR" smtClean="0"/>
              <a:t>La CEJMA en SIO</a:t>
            </a:r>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8252907D-EFBB-4748-A66C-216FDC8B5581}" type="slidenum">
              <a:rPr lang="fr-FR" smtClean="0"/>
              <a:pPr/>
              <a:t>‹N°›</a:t>
            </a:fld>
            <a:endParaRPr lang="fr-FR" dirty="0"/>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8860FF3E-8950-4373-9E52-AB16BFF591B0}" type="datetime1">
              <a:rPr lang="fr-FR" smtClean="0"/>
              <a:pPr/>
              <a:t>24/06/2020</a:t>
            </a:fld>
            <a:endParaRPr lang="fr-FR" dirty="0"/>
          </a:p>
        </p:txBody>
      </p:sp>
      <p:sp>
        <p:nvSpPr>
          <p:cNvPr id="6" name="Espace réservé du pied de page 5"/>
          <p:cNvSpPr>
            <a:spLocks noGrp="1"/>
          </p:cNvSpPr>
          <p:nvPr>
            <p:ph type="ftr" sz="quarter" idx="11"/>
          </p:nvPr>
        </p:nvSpPr>
        <p:spPr>
          <a:xfrm>
            <a:off x="301752" y="6410848"/>
            <a:ext cx="3584448" cy="365760"/>
          </a:xfrm>
        </p:spPr>
        <p:txBody>
          <a:bodyPr/>
          <a:lstStyle/>
          <a:p>
            <a:r>
              <a:rPr lang="fr-FR" smtClean="0"/>
              <a:t>La CEJMA en SIO</a:t>
            </a:r>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155D071-342F-42C7-B3A7-BE36C6CCA9E7}" type="datetime1">
              <a:rPr lang="fr-FR" smtClean="0"/>
              <a:pPr/>
              <a:t>24/06/2020</a:t>
            </a:fld>
            <a:endParaRPr lang="fr-FR" dirty="0"/>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fr-FR" smtClean="0"/>
              <a:t>La CEJMA en SIO</a:t>
            </a:r>
            <a:endParaRPr lang="fr-FR"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252907D-EFBB-4748-A66C-216FDC8B5581}" type="slidenum">
              <a:rPr lang="fr-FR" smtClean="0"/>
              <a:pPr/>
              <a:t>‹N°›</a:t>
            </a:fld>
            <a:endParaRPr lang="fr-FR" dirty="0"/>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fr.qwe.wiki/wiki/Product_life_cycle_management" TargetMode="External"/><Relationship Id="rId7" Type="http://schemas.openxmlformats.org/officeDocument/2006/relationships/hyperlink" Target="https://freshservice.com/fr/it-asset-management-software/" TargetMode="External"/><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hyperlink" Target="https://blog.rdm.com/fr/la-gestion-des-actifs-informatiques-pour-quoi-faire/" TargetMode="External"/><Relationship Id="rId5" Type="http://schemas.openxmlformats.org/officeDocument/2006/relationships/hyperlink" Target="https://fr.qwe.wiki/wiki/Computer_hardware" TargetMode="External"/><Relationship Id="rId4" Type="http://schemas.openxmlformats.org/officeDocument/2006/relationships/hyperlink" Target="https://fr.qwe.wiki/wiki/Computer_softwar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714348" y="357166"/>
          <a:ext cx="7715304" cy="6215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re 1"/>
          <p:cNvSpPr txBox="1">
            <a:spLocks/>
          </p:cNvSpPr>
          <p:nvPr/>
        </p:nvSpPr>
        <p:spPr>
          <a:xfrm>
            <a:off x="3786182" y="1785926"/>
            <a:ext cx="5114932" cy="3071834"/>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6200000" scaled="1"/>
            <a:tileRect/>
          </a:gradFill>
        </p:spPr>
        <p:txBody>
          <a:bodyPr>
            <a:normAutofit fontScale="85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4000" b="0" i="0" u="none" strike="noStrike" kern="1200" cap="none" spc="0" normalizeH="0" baseline="0" noProof="0" dirty="0" smtClean="0">
                <a:ln>
                  <a:noFill/>
                </a:ln>
                <a:solidFill>
                  <a:schemeClr val="tx1"/>
                </a:solidFill>
                <a:effectLst/>
                <a:uLnTx/>
                <a:uFillTx/>
                <a:latin typeface="+mj-lt"/>
                <a:ea typeface="+mj-ea"/>
                <a:cs typeface="+mj-cs"/>
              </a:rPr>
              <a:t>Culture </a:t>
            </a:r>
            <a:r>
              <a:rPr kumimoji="0" lang="fr-FR" sz="4000" b="0" i="0" u="none" strike="noStrike" kern="1200" cap="none" spc="0" normalizeH="0" baseline="0" noProof="0" dirty="0" smtClean="0">
                <a:ln>
                  <a:noFill/>
                </a:ln>
                <a:solidFill>
                  <a:srgbClr val="0070C0"/>
                </a:solidFill>
                <a:effectLst/>
                <a:uLnTx/>
                <a:uFillTx/>
                <a:latin typeface="+mj-lt"/>
                <a:ea typeface="+mj-ea"/>
                <a:cs typeface="+mj-cs"/>
              </a:rPr>
              <a:t/>
            </a:r>
            <a:br>
              <a:rPr kumimoji="0" lang="fr-FR" sz="4000" b="0" i="0" u="none" strike="noStrike" kern="1200" cap="none" spc="0" normalizeH="0" baseline="0" noProof="0" dirty="0" smtClean="0">
                <a:ln>
                  <a:noFill/>
                </a:ln>
                <a:solidFill>
                  <a:srgbClr val="0070C0"/>
                </a:solidFill>
                <a:effectLst/>
                <a:uLnTx/>
                <a:uFillTx/>
                <a:latin typeface="+mj-lt"/>
                <a:ea typeface="+mj-ea"/>
                <a:cs typeface="+mj-cs"/>
              </a:rPr>
            </a:br>
            <a:r>
              <a:rPr kumimoji="0" lang="fr-FR" sz="4000" b="0" i="0" u="none" strike="noStrike" kern="1200" cap="none" spc="0" normalizeH="0" baseline="0" noProof="0" dirty="0" smtClean="0">
                <a:ln>
                  <a:noFill/>
                </a:ln>
                <a:solidFill>
                  <a:srgbClr val="0070C0"/>
                </a:solidFill>
                <a:effectLst/>
                <a:uLnTx/>
                <a:uFillTx/>
                <a:latin typeface="+mj-lt"/>
                <a:ea typeface="+mj-ea"/>
                <a:cs typeface="+mj-cs"/>
              </a:rPr>
              <a:t>     </a:t>
            </a:r>
            <a:r>
              <a:rPr kumimoji="0" lang="fr-FR" sz="4000" b="0" i="0" u="none" strike="noStrike" kern="1200" cap="none" spc="0" normalizeH="0" baseline="0" noProof="0" dirty="0" smtClean="0">
                <a:ln>
                  <a:noFill/>
                </a:ln>
                <a:solidFill>
                  <a:srgbClr val="FF0000"/>
                </a:solidFill>
                <a:effectLst/>
                <a:uLnTx/>
                <a:uFillTx/>
                <a:latin typeface="+mj-lt"/>
                <a:ea typeface="+mj-ea"/>
                <a:cs typeface="+mj-cs"/>
              </a:rPr>
              <a:t>économique</a:t>
            </a:r>
            <a:r>
              <a:rPr kumimoji="0" lang="fr-FR" sz="4000" b="0" i="0" u="none" strike="noStrike" kern="1200" cap="none" spc="0" normalizeH="0" baseline="0" noProof="0" dirty="0" smtClean="0">
                <a:ln>
                  <a:noFill/>
                </a:ln>
                <a:solidFill>
                  <a:srgbClr val="0070C0"/>
                </a:solidFill>
                <a:effectLst/>
                <a:uLnTx/>
                <a:uFillTx/>
                <a:latin typeface="+mj-lt"/>
                <a:ea typeface="+mj-ea"/>
                <a:cs typeface="+mj-cs"/>
              </a:rPr>
              <a:t/>
            </a:r>
            <a:br>
              <a:rPr kumimoji="0" lang="fr-FR" sz="4000" b="0" i="0" u="none" strike="noStrike" kern="1200" cap="none" spc="0" normalizeH="0" baseline="0" noProof="0" dirty="0" smtClean="0">
                <a:ln>
                  <a:noFill/>
                </a:ln>
                <a:solidFill>
                  <a:srgbClr val="0070C0"/>
                </a:solidFill>
                <a:effectLst/>
                <a:uLnTx/>
                <a:uFillTx/>
                <a:latin typeface="+mj-lt"/>
                <a:ea typeface="+mj-ea"/>
                <a:cs typeface="+mj-cs"/>
              </a:rPr>
            </a:br>
            <a:r>
              <a:rPr kumimoji="0" lang="fr-FR" sz="4000" b="0" i="0" u="none" strike="noStrike" kern="1200" cap="none" spc="0" normalizeH="0" baseline="0" noProof="0" dirty="0" smtClean="0">
                <a:ln>
                  <a:noFill/>
                </a:ln>
                <a:solidFill>
                  <a:srgbClr val="0070C0"/>
                </a:solidFill>
                <a:effectLst/>
                <a:uLnTx/>
                <a:uFillTx/>
                <a:latin typeface="+mj-lt"/>
                <a:ea typeface="+mj-ea"/>
                <a:cs typeface="+mj-cs"/>
              </a:rPr>
              <a:t>            </a:t>
            </a:r>
            <a:r>
              <a:rPr kumimoji="0" lang="fr-FR" sz="4000" b="0" i="0" u="none" strike="noStrike" kern="1200" cap="none" spc="0" normalizeH="0" baseline="0" noProof="0" dirty="0" smtClean="0">
                <a:ln>
                  <a:noFill/>
                </a:ln>
                <a:solidFill>
                  <a:srgbClr val="92D050"/>
                </a:solidFill>
                <a:effectLst/>
                <a:uLnTx/>
                <a:uFillTx/>
                <a:latin typeface="+mj-lt"/>
                <a:ea typeface="+mj-ea"/>
                <a:cs typeface="+mj-cs"/>
              </a:rPr>
              <a:t>juridique</a:t>
            </a:r>
            <a:r>
              <a:rPr kumimoji="0" lang="fr-FR" sz="4000" b="0" i="0" u="none" strike="noStrike" kern="1200" cap="none" spc="0" normalizeH="0" baseline="0" noProof="0" dirty="0" smtClean="0">
                <a:ln>
                  <a:noFill/>
                </a:ln>
                <a:solidFill>
                  <a:srgbClr val="0070C0"/>
                </a:solidFill>
                <a:effectLst/>
                <a:uLnTx/>
                <a:uFillTx/>
                <a:latin typeface="+mj-lt"/>
                <a:ea typeface="+mj-ea"/>
                <a:cs typeface="+mj-cs"/>
              </a:rPr>
              <a:t/>
            </a:r>
            <a:br>
              <a:rPr kumimoji="0" lang="fr-FR" sz="4000" b="0" i="0" u="none" strike="noStrike" kern="1200" cap="none" spc="0" normalizeH="0" baseline="0" noProof="0" dirty="0" smtClean="0">
                <a:ln>
                  <a:noFill/>
                </a:ln>
                <a:solidFill>
                  <a:srgbClr val="0070C0"/>
                </a:solidFill>
                <a:effectLst/>
                <a:uLnTx/>
                <a:uFillTx/>
                <a:latin typeface="+mj-lt"/>
                <a:ea typeface="+mj-ea"/>
                <a:cs typeface="+mj-cs"/>
              </a:rPr>
            </a:br>
            <a:r>
              <a:rPr kumimoji="0" lang="fr-FR" sz="4000" b="0" i="0" u="none" strike="noStrike" kern="1200" cap="none" spc="0" normalizeH="0" baseline="0" noProof="0" dirty="0" smtClean="0">
                <a:ln>
                  <a:noFill/>
                </a:ln>
                <a:solidFill>
                  <a:srgbClr val="0070C0"/>
                </a:solidFill>
                <a:effectLst/>
                <a:uLnTx/>
                <a:uFillTx/>
                <a:latin typeface="+mj-lt"/>
                <a:ea typeface="+mj-ea"/>
                <a:cs typeface="+mj-cs"/>
              </a:rPr>
              <a:t>                  managériale </a:t>
            </a:r>
            <a:br>
              <a:rPr kumimoji="0" lang="fr-FR" sz="4000" b="0" i="0" u="none" strike="noStrike" kern="1200" cap="none" spc="0" normalizeH="0" baseline="0" noProof="0" dirty="0" smtClean="0">
                <a:ln>
                  <a:noFill/>
                </a:ln>
                <a:solidFill>
                  <a:srgbClr val="0070C0"/>
                </a:solidFill>
                <a:effectLst/>
                <a:uLnTx/>
                <a:uFillTx/>
                <a:latin typeface="+mj-lt"/>
                <a:ea typeface="+mj-ea"/>
                <a:cs typeface="+mj-cs"/>
              </a:rPr>
            </a:br>
            <a:r>
              <a:rPr kumimoji="0" lang="fr-FR" sz="4000" b="0" i="0" u="none" strike="noStrike" kern="1200" cap="none" spc="0" normalizeH="0" baseline="0" noProof="0" dirty="0" smtClean="0">
                <a:ln>
                  <a:noFill/>
                </a:ln>
                <a:solidFill>
                  <a:srgbClr val="0070C0"/>
                </a:solidFill>
                <a:effectLst/>
                <a:uLnTx/>
                <a:uFillTx/>
                <a:latin typeface="+mj-lt"/>
                <a:ea typeface="+mj-ea"/>
                <a:cs typeface="+mj-cs"/>
              </a:rPr>
              <a:t>                          </a:t>
            </a:r>
            <a:r>
              <a:rPr kumimoji="0" lang="fr-FR" sz="4000" b="0" i="0" u="none" strike="noStrike" kern="1200" cap="none" spc="0" normalizeH="0" baseline="0" noProof="0" dirty="0" smtClean="0">
                <a:ln>
                  <a:noFill/>
                </a:ln>
                <a:solidFill>
                  <a:srgbClr val="FFC000"/>
                </a:solidFill>
                <a:effectLst/>
                <a:uLnTx/>
                <a:uFillTx/>
                <a:latin typeface="+mj-lt"/>
                <a:ea typeface="+mj-ea"/>
                <a:cs typeface="+mj-cs"/>
              </a:rPr>
              <a:t>appliquée</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4000" b="0" i="0" u="none" strike="noStrike" kern="1200" cap="none" spc="0" normalizeH="0" baseline="0" noProof="0" dirty="0" smtClean="0">
                <a:ln>
                  <a:noFill/>
                </a:ln>
                <a:solidFill>
                  <a:schemeClr val="tx1"/>
                </a:solidFill>
                <a:effectLst/>
                <a:uLnTx/>
                <a:uFillTx/>
                <a:latin typeface="+mj-lt"/>
                <a:ea typeface="+mj-ea"/>
                <a:cs typeface="+mj-cs"/>
              </a:rPr>
              <a:t>                               </a:t>
            </a:r>
            <a:r>
              <a:rPr kumimoji="0" lang="fr-FR" sz="2800" b="0" i="0" u="none" strike="noStrike" kern="1200" cap="none" spc="0" normalizeH="0" baseline="0" noProof="0" dirty="0" smtClean="0">
                <a:ln>
                  <a:noFill/>
                </a:ln>
                <a:solidFill>
                  <a:srgbClr val="7030A0"/>
                </a:solidFill>
                <a:effectLst/>
                <a:uLnTx/>
                <a:uFillTx/>
                <a:latin typeface="+mj-lt"/>
                <a:ea typeface="+mj-ea"/>
                <a:cs typeface="+mj-cs"/>
              </a:rPr>
              <a:t>en</a:t>
            </a:r>
            <a:r>
              <a:rPr kumimoji="0" lang="fr-FR" sz="2800" b="0" i="0" u="none" strike="noStrike" kern="1200" cap="none" spc="0" normalizeH="0" noProof="0" dirty="0" smtClean="0">
                <a:ln>
                  <a:noFill/>
                </a:ln>
                <a:solidFill>
                  <a:srgbClr val="7030A0"/>
                </a:solidFill>
                <a:effectLst/>
                <a:uLnTx/>
                <a:uFillTx/>
                <a:latin typeface="+mj-lt"/>
                <a:ea typeface="+mj-ea"/>
                <a:cs typeface="+mj-cs"/>
              </a:rPr>
              <a:t> BTS SIO </a:t>
            </a:r>
            <a:endParaRPr kumimoji="0" lang="fr-FR" sz="2800" b="0" i="0" u="none" strike="noStrike" kern="1200" cap="none" spc="0" normalizeH="0" baseline="0" noProof="0" dirty="0">
              <a:ln>
                <a:noFill/>
              </a:ln>
              <a:solidFill>
                <a:srgbClr val="7030A0"/>
              </a:solidFill>
              <a:effectLst/>
              <a:uLnTx/>
              <a:uFillTx/>
              <a:latin typeface="+mj-lt"/>
              <a:ea typeface="+mj-ea"/>
              <a:cs typeface="+mj-cs"/>
            </a:endParaRPr>
          </a:p>
        </p:txBody>
      </p:sp>
      <p:sp>
        <p:nvSpPr>
          <p:cNvPr id="7" name="Espace réservé du pied de page 6"/>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pied de page 9"/>
          <p:cNvSpPr>
            <a:spLocks noGrp="1"/>
          </p:cNvSpPr>
          <p:nvPr>
            <p:ph type="ftr" sz="quarter" idx="11"/>
          </p:nvPr>
        </p:nvSpPr>
        <p:spPr/>
        <p:txBody>
          <a:bodyPr/>
          <a:lstStyle/>
          <a:p>
            <a:r>
              <a:rPr lang="fr-FR" smtClean="0"/>
              <a:t>La CEJMA en SIO</a:t>
            </a:r>
            <a:endParaRPr lang="fr-FR" dirty="0"/>
          </a:p>
        </p:txBody>
      </p:sp>
      <p:sp>
        <p:nvSpPr>
          <p:cNvPr id="3" name="Triangle isocèle 2"/>
          <p:cNvSpPr/>
          <p:nvPr/>
        </p:nvSpPr>
        <p:spPr>
          <a:xfrm>
            <a:off x="2786050" y="2786058"/>
            <a:ext cx="357190" cy="214314"/>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riangle isocèle 3"/>
          <p:cNvSpPr/>
          <p:nvPr/>
        </p:nvSpPr>
        <p:spPr>
          <a:xfrm>
            <a:off x="2786050" y="3214686"/>
            <a:ext cx="357190" cy="214314"/>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3143240" y="2714620"/>
            <a:ext cx="3643338" cy="369332"/>
          </a:xfrm>
          <a:prstGeom prst="rect">
            <a:avLst/>
          </a:prstGeom>
          <a:noFill/>
        </p:spPr>
        <p:txBody>
          <a:bodyPr wrap="square" rtlCol="0">
            <a:spAutoFit/>
          </a:bodyPr>
          <a:lstStyle/>
          <a:p>
            <a:r>
              <a:rPr lang="fr-FR" dirty="0" smtClean="0"/>
              <a:t>Notion déjà étudiée en EDM </a:t>
            </a:r>
            <a:endParaRPr lang="fr-FR" dirty="0"/>
          </a:p>
        </p:txBody>
      </p:sp>
      <p:sp>
        <p:nvSpPr>
          <p:cNvPr id="6" name="ZoneTexte 5"/>
          <p:cNvSpPr txBox="1"/>
          <p:nvPr/>
        </p:nvSpPr>
        <p:spPr>
          <a:xfrm>
            <a:off x="3214678" y="3071810"/>
            <a:ext cx="3071834" cy="646331"/>
          </a:xfrm>
          <a:prstGeom prst="rect">
            <a:avLst/>
          </a:prstGeom>
          <a:noFill/>
        </p:spPr>
        <p:txBody>
          <a:bodyPr wrap="square" rtlCol="0">
            <a:spAutoFit/>
          </a:bodyPr>
          <a:lstStyle/>
          <a:p>
            <a:pPr marL="0" lvl="1"/>
            <a:r>
              <a:rPr lang="fr-FR" dirty="0" smtClean="0"/>
              <a:t>Notion non étudiée en EDM</a:t>
            </a:r>
            <a:endParaRPr lang="fr-FR" sz="2400" dirty="0" smtClean="0">
              <a:solidFill>
                <a:srgbClr val="00B050"/>
              </a:solidFill>
            </a:endParaRPr>
          </a:p>
          <a:p>
            <a:endParaRPr lang="fr-FR" dirty="0"/>
          </a:p>
        </p:txBody>
      </p:sp>
      <p:sp>
        <p:nvSpPr>
          <p:cNvPr id="8" name="Rectangle 7"/>
          <p:cNvSpPr/>
          <p:nvPr/>
        </p:nvSpPr>
        <p:spPr>
          <a:xfrm>
            <a:off x="928662" y="1928802"/>
            <a:ext cx="7143800" cy="461665"/>
          </a:xfrm>
          <a:prstGeom prst="rect">
            <a:avLst/>
          </a:prstGeom>
        </p:spPr>
        <p:txBody>
          <a:bodyPr wrap="square">
            <a:spAutoFit/>
          </a:bodyPr>
          <a:lstStyle/>
          <a:p>
            <a:pPr marL="288000" lvl="1"/>
            <a:r>
              <a:rPr lang="fr-FR" sz="2400" dirty="0" smtClean="0">
                <a:solidFill>
                  <a:srgbClr val="00B050"/>
                </a:solidFill>
              </a:rPr>
              <a:t>De nombreuses notions communes avec EDM </a:t>
            </a:r>
          </a:p>
        </p:txBody>
      </p:sp>
      <p:sp>
        <p:nvSpPr>
          <p:cNvPr id="11" name="Rectangle 10"/>
          <p:cNvSpPr/>
          <p:nvPr/>
        </p:nvSpPr>
        <p:spPr>
          <a:xfrm>
            <a:off x="1142976" y="4929198"/>
            <a:ext cx="7215238" cy="830997"/>
          </a:xfrm>
          <a:prstGeom prst="rect">
            <a:avLst/>
          </a:prstGeom>
        </p:spPr>
        <p:txBody>
          <a:bodyPr wrap="square">
            <a:spAutoFit/>
          </a:bodyPr>
          <a:lstStyle/>
          <a:p>
            <a:r>
              <a:rPr lang="fr-FR" sz="2400" dirty="0" smtClean="0">
                <a:solidFill>
                  <a:srgbClr val="00B050"/>
                </a:solidFill>
              </a:rPr>
              <a:t>Des compléments mais aussi de nouveaux savoirs  par rapport à </a:t>
            </a:r>
            <a:r>
              <a:rPr lang="fr-FR" sz="2400" dirty="0" smtClean="0">
                <a:solidFill>
                  <a:srgbClr val="00B050"/>
                </a:solidFill>
                <a:hlinkClick r:id="" action="ppaction://noaction"/>
              </a:rPr>
              <a:t>CEJM</a:t>
            </a:r>
            <a:r>
              <a:rPr lang="fr-FR" sz="2400" dirty="0" smtClean="0">
                <a:solidFill>
                  <a:srgbClr val="00B050"/>
                </a:solidFill>
              </a:rPr>
              <a:t> pour l’informatique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4638"/>
            <a:ext cx="8643966" cy="1143000"/>
          </a:xfrm>
        </p:spPr>
        <p:txBody>
          <a:bodyPr>
            <a:normAutofit/>
          </a:bodyPr>
          <a:lstStyle/>
          <a:p>
            <a:pPr algn="ctr"/>
            <a:r>
              <a:rPr lang="fr-FR" sz="1800" dirty="0" smtClean="0">
                <a:solidFill>
                  <a:srgbClr val="FF0000"/>
                </a:solidFill>
              </a:rPr>
              <a:t>Compléments, apports nouveaux  ou mobilisation </a:t>
            </a:r>
            <a:r>
              <a:rPr lang="fr-FR" dirty="0" smtClean="0"/>
              <a:t/>
            </a:r>
            <a:br>
              <a:rPr lang="fr-FR" dirty="0" smtClean="0"/>
            </a:br>
            <a:endParaRPr lang="fr-FR" dirty="0"/>
          </a:p>
        </p:txBody>
      </p:sp>
      <p:sp>
        <p:nvSpPr>
          <p:cNvPr id="5" name="Espace réservé du pied de page 4"/>
          <p:cNvSpPr>
            <a:spLocks noGrp="1"/>
          </p:cNvSpPr>
          <p:nvPr>
            <p:ph type="ftr" sz="quarter" idx="11"/>
          </p:nvPr>
        </p:nvSpPr>
        <p:spPr/>
        <p:txBody>
          <a:bodyPr/>
          <a:lstStyle/>
          <a:p>
            <a:r>
              <a:rPr lang="fr-FR" smtClean="0"/>
              <a:t>La CEJMA en SIO</a:t>
            </a:r>
            <a:endParaRPr lang="fr-FR" dirty="0"/>
          </a:p>
        </p:txBody>
      </p:sp>
      <p:sp>
        <p:nvSpPr>
          <p:cNvPr id="6" name="ZoneTexte 5"/>
          <p:cNvSpPr txBox="1"/>
          <p:nvPr/>
        </p:nvSpPr>
        <p:spPr>
          <a:xfrm>
            <a:off x="571472" y="857232"/>
            <a:ext cx="7929618" cy="5632311"/>
          </a:xfrm>
          <a:prstGeom prst="rect">
            <a:avLst/>
          </a:prstGeom>
          <a:noFill/>
        </p:spPr>
        <p:txBody>
          <a:bodyPr wrap="square" rtlCol="0">
            <a:spAutoFit/>
          </a:bodyPr>
          <a:lstStyle/>
          <a:p>
            <a:endParaRPr lang="fr-FR" dirty="0" smtClean="0"/>
          </a:p>
          <a:p>
            <a:r>
              <a:rPr lang="fr-FR" b="1" dirty="0" smtClean="0">
                <a:solidFill>
                  <a:srgbClr val="0070C0"/>
                </a:solidFill>
              </a:rPr>
              <a:t>Compléments aux savoirs enseignés dans le bloc de </a:t>
            </a:r>
            <a:r>
              <a:rPr lang="fr-FR" b="1" dirty="0" smtClean="0">
                <a:solidFill>
                  <a:srgbClr val="0070C0"/>
                </a:solidFill>
              </a:rPr>
              <a:t>compétences  </a:t>
            </a:r>
            <a:r>
              <a:rPr lang="fr-FR" b="1" dirty="0" smtClean="0">
                <a:solidFill>
                  <a:srgbClr val="0070C0"/>
                </a:solidFill>
              </a:rPr>
              <a:t>CEJM </a:t>
            </a:r>
          </a:p>
          <a:p>
            <a:r>
              <a:rPr lang="fr-FR" dirty="0" smtClean="0"/>
              <a:t>Exemples: </a:t>
            </a:r>
          </a:p>
          <a:p>
            <a:r>
              <a:rPr lang="fr-FR" dirty="0" smtClean="0"/>
              <a:t>                  - La réglementation relative à la protection des DCP</a:t>
            </a:r>
          </a:p>
          <a:p>
            <a:r>
              <a:rPr lang="fr-FR" dirty="0" smtClean="0"/>
              <a:t>                  - L’identité numérique</a:t>
            </a:r>
          </a:p>
          <a:p>
            <a:endParaRPr lang="fr-FR" b="1" dirty="0" smtClean="0">
              <a:solidFill>
                <a:srgbClr val="0070C0"/>
              </a:solidFill>
            </a:endParaRPr>
          </a:p>
          <a:p>
            <a:r>
              <a:rPr lang="fr-FR" b="1" dirty="0" smtClean="0">
                <a:solidFill>
                  <a:srgbClr val="0070C0"/>
                </a:solidFill>
              </a:rPr>
              <a:t>Apports de nouveaux savoirs: </a:t>
            </a:r>
          </a:p>
          <a:p>
            <a:r>
              <a:rPr lang="fr-FR" dirty="0" smtClean="0"/>
              <a:t>Exemples: </a:t>
            </a:r>
          </a:p>
          <a:p>
            <a:r>
              <a:rPr lang="fr-FR" dirty="0" smtClean="0"/>
              <a:t>                       - les enjeux liés à la gestion des actifs informatiques</a:t>
            </a:r>
          </a:p>
          <a:p>
            <a:r>
              <a:rPr lang="fr-FR" dirty="0" smtClean="0"/>
              <a:t>                       - les organisations de lutte contre la cybercriminalité </a:t>
            </a:r>
          </a:p>
          <a:p>
            <a:r>
              <a:rPr lang="fr-FR" dirty="0" smtClean="0"/>
              <a:t>                       - Le cahier des charges </a:t>
            </a:r>
          </a:p>
          <a:p>
            <a:endParaRPr lang="fr-FR" b="1" dirty="0" smtClean="0">
              <a:solidFill>
                <a:srgbClr val="0070C0"/>
              </a:solidFill>
            </a:endParaRPr>
          </a:p>
          <a:p>
            <a:r>
              <a:rPr lang="fr-FR" b="1" dirty="0" smtClean="0">
                <a:solidFill>
                  <a:srgbClr val="0070C0"/>
                </a:solidFill>
              </a:rPr>
              <a:t>Mobilisations de savoirs enseignés dans le bloc de compétence </a:t>
            </a:r>
            <a:r>
              <a:rPr lang="fr-FR" b="1" dirty="0" smtClean="0">
                <a:solidFill>
                  <a:srgbClr val="0070C0"/>
                </a:solidFill>
              </a:rPr>
              <a:t>s CEJM </a:t>
            </a:r>
            <a:endParaRPr lang="fr-FR" b="1" dirty="0" smtClean="0">
              <a:solidFill>
                <a:srgbClr val="0070C0"/>
              </a:solidFill>
            </a:endParaRPr>
          </a:p>
          <a:p>
            <a:r>
              <a:rPr lang="fr-FR" dirty="0" smtClean="0">
                <a:solidFill>
                  <a:srgbClr val="0070C0"/>
                </a:solidFill>
              </a:rPr>
              <a:t>Exemples:</a:t>
            </a:r>
          </a:p>
          <a:p>
            <a:r>
              <a:rPr lang="fr-FR" dirty="0" smtClean="0"/>
              <a:t>               -  le droit de la preuve électronique </a:t>
            </a:r>
          </a:p>
          <a:p>
            <a:r>
              <a:rPr lang="fr-FR" dirty="0" smtClean="0"/>
              <a:t>               - Les enjeux techniques et économiques des normes et standards</a:t>
            </a:r>
          </a:p>
          <a:p>
            <a:endParaRPr lang="fr-FR" dirty="0" smtClean="0"/>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1538" y="2643182"/>
            <a:ext cx="7772400" cy="1500198"/>
          </a:xfrm>
        </p:spPr>
        <p:txBody>
          <a:bodyPr>
            <a:noAutofit/>
          </a:bodyPr>
          <a:lstStyle/>
          <a:p>
            <a:pPr lvl="0" algn="ctr"/>
            <a:r>
              <a:rPr lang="fr-FR" sz="3200" dirty="0" smtClean="0">
                <a:solidFill>
                  <a:srgbClr val="00B050"/>
                </a:solidFill>
              </a:rPr>
              <a:t>Bloc 1</a:t>
            </a:r>
            <a:r>
              <a:rPr lang="fr-FR" sz="3200" dirty="0" smtClean="0">
                <a:solidFill>
                  <a:schemeClr val="tx1"/>
                </a:solidFill>
              </a:rPr>
              <a:t>: </a:t>
            </a:r>
            <a:r>
              <a:rPr lang="fr-FR" sz="3200" dirty="0" smtClean="0">
                <a:solidFill>
                  <a:srgbClr val="FF0000"/>
                </a:solidFill>
              </a:rPr>
              <a:t>Support et mise à disposition des services informatiques</a:t>
            </a:r>
            <a:br>
              <a:rPr lang="fr-FR" sz="3200" dirty="0" smtClean="0">
                <a:solidFill>
                  <a:srgbClr val="FF0000"/>
                </a:solidFill>
              </a:rPr>
            </a:br>
            <a:endParaRPr lang="fr-FR" sz="3200" dirty="0">
              <a:solidFill>
                <a:srgbClr val="FF0000"/>
              </a:solidFill>
            </a:endParaRPr>
          </a:p>
        </p:txBody>
      </p:sp>
      <p:sp>
        <p:nvSpPr>
          <p:cNvPr id="4" name="Espace réservé du pied de page 3"/>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1714488"/>
            <a:ext cx="7772400" cy="1143000"/>
          </a:xfrm>
        </p:spPr>
        <p:txBody>
          <a:bodyPr>
            <a:normAutofit fontScale="90000"/>
          </a:bodyPr>
          <a:lstStyle/>
          <a:p>
            <a:pPr algn="ctr"/>
            <a:r>
              <a:rPr lang="fr-FR" b="1" dirty="0" smtClean="0"/>
              <a:t>B1.1</a:t>
            </a:r>
            <a:br>
              <a:rPr lang="fr-FR" b="1" dirty="0" smtClean="0"/>
            </a:br>
            <a:r>
              <a:rPr lang="fr-FR" b="1" dirty="0" smtClean="0"/>
              <a:t/>
            </a:r>
            <a:br>
              <a:rPr lang="fr-FR" b="1" dirty="0" smtClean="0"/>
            </a:br>
            <a:r>
              <a:rPr lang="fr-FR" b="1" dirty="0" smtClean="0"/>
              <a:t> </a:t>
            </a:r>
            <a:r>
              <a:rPr lang="fr-FR" b="1" dirty="0" smtClean="0">
                <a:solidFill>
                  <a:srgbClr val="C00000"/>
                </a:solidFill>
              </a:rPr>
              <a:t>Gérer le patrimoine informatique</a:t>
            </a:r>
            <a:endParaRPr lang="fr-FR" dirty="0">
              <a:solidFill>
                <a:srgbClr val="C00000"/>
              </a:solidFill>
            </a:endParaRPr>
          </a:p>
        </p:txBody>
      </p:sp>
      <p:sp>
        <p:nvSpPr>
          <p:cNvPr id="4" name="Espace réservé du pied de page 3"/>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pied de page 6"/>
          <p:cNvSpPr>
            <a:spLocks noGrp="1"/>
          </p:cNvSpPr>
          <p:nvPr>
            <p:ph type="ftr" sz="quarter" idx="11"/>
          </p:nvPr>
        </p:nvSpPr>
        <p:spPr/>
        <p:txBody>
          <a:bodyPr/>
          <a:lstStyle/>
          <a:p>
            <a:r>
              <a:rPr lang="fr-FR" smtClean="0"/>
              <a:t>La CEJMA en SIO</a:t>
            </a:r>
            <a:endParaRPr lang="fr-FR" dirty="0"/>
          </a:p>
        </p:txBody>
      </p:sp>
      <p:graphicFrame>
        <p:nvGraphicFramePr>
          <p:cNvPr id="4" name="Espace réservé du contenu 3"/>
          <p:cNvGraphicFramePr>
            <a:graphicFrameLocks noGrp="1"/>
          </p:cNvGraphicFramePr>
          <p:nvPr>
            <p:ph sz="quarter" idx="1"/>
          </p:nvPr>
        </p:nvGraphicFramePr>
        <p:xfrm>
          <a:off x="642910" y="1285860"/>
          <a:ext cx="8043890" cy="50911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oneTexte 2"/>
          <p:cNvSpPr txBox="1"/>
          <p:nvPr/>
        </p:nvSpPr>
        <p:spPr>
          <a:xfrm>
            <a:off x="357158" y="285728"/>
            <a:ext cx="3071834" cy="646331"/>
          </a:xfrm>
          <a:prstGeom prst="rect">
            <a:avLst/>
          </a:prstGeom>
          <a:noFill/>
        </p:spPr>
        <p:txBody>
          <a:bodyPr wrap="square" rtlCol="0">
            <a:spAutoFit/>
          </a:bodyPr>
          <a:lstStyle/>
          <a:p>
            <a:r>
              <a:rPr lang="fr-FR" dirty="0" smtClean="0"/>
              <a:t>De nombreuses notions en commun avec EDM</a:t>
            </a:r>
            <a:endParaRPr lang="fr-FR" dirty="0"/>
          </a:p>
        </p:txBody>
      </p:sp>
      <p:sp>
        <p:nvSpPr>
          <p:cNvPr id="5" name="ZoneTexte 4"/>
          <p:cNvSpPr txBox="1"/>
          <p:nvPr/>
        </p:nvSpPr>
        <p:spPr>
          <a:xfrm>
            <a:off x="5572132" y="2214554"/>
            <a:ext cx="3214710" cy="369332"/>
          </a:xfrm>
          <a:prstGeom prst="rect">
            <a:avLst/>
          </a:prstGeom>
          <a:solidFill>
            <a:srgbClr val="00B050"/>
          </a:solidFill>
        </p:spPr>
        <p:txBody>
          <a:bodyPr wrap="square" rtlCol="0">
            <a:spAutoFit/>
          </a:bodyPr>
          <a:lstStyle/>
          <a:p>
            <a:pPr lvl="0"/>
            <a:r>
              <a:rPr lang="fr-FR" b="1" dirty="0" smtClean="0">
                <a:solidFill>
                  <a:schemeClr val="bg1"/>
                </a:solidFill>
              </a:rPr>
              <a:t>des actifs informatiques </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214291"/>
            <a:ext cx="8643998" cy="7571303"/>
          </a:xfrm>
          <a:prstGeom prst="rect">
            <a:avLst/>
          </a:prstGeom>
        </p:spPr>
        <p:txBody>
          <a:bodyPr wrap="square">
            <a:spAutoFit/>
          </a:bodyPr>
          <a:lstStyle/>
          <a:p>
            <a:pPr>
              <a:buFont typeface="Wingdings" pitchFamily="2" charset="2"/>
              <a:buChar char="Ø"/>
            </a:pPr>
            <a:r>
              <a:rPr lang="fr-FR" dirty="0" smtClean="0"/>
              <a:t>Identification des </a:t>
            </a:r>
            <a:r>
              <a:rPr lang="fr-FR" dirty="0" smtClean="0">
                <a:solidFill>
                  <a:srgbClr val="FF0000"/>
                </a:solidFill>
              </a:rPr>
              <a:t>acteurs </a:t>
            </a:r>
            <a:r>
              <a:rPr lang="fr-FR" dirty="0">
                <a:solidFill>
                  <a:srgbClr val="FF0000"/>
                </a:solidFill>
              </a:rPr>
              <a:t>du secteur informatique </a:t>
            </a:r>
            <a:r>
              <a:rPr lang="fr-FR" dirty="0"/>
              <a:t>avec lesquels </a:t>
            </a:r>
            <a:r>
              <a:rPr lang="fr-FR" dirty="0" smtClean="0"/>
              <a:t>l’organisation </a:t>
            </a:r>
            <a:r>
              <a:rPr lang="fr-FR" dirty="0"/>
              <a:t>est en relation dans le cadre de la gestion de son patrimoine informatique (constructeurs, éditeurs, hébergeurs, ESN etc.) </a:t>
            </a:r>
            <a:endParaRPr lang="fr-FR" dirty="0" smtClean="0"/>
          </a:p>
          <a:p>
            <a:endParaRPr lang="fr-FR" dirty="0" smtClean="0"/>
          </a:p>
          <a:p>
            <a:r>
              <a:rPr lang="fr-FR" dirty="0" smtClean="0"/>
              <a:t>Identification des enjeux pour une organisation de la </a:t>
            </a:r>
            <a:r>
              <a:rPr lang="fr-FR" dirty="0" smtClean="0">
                <a:solidFill>
                  <a:srgbClr val="FF0000"/>
                </a:solidFill>
              </a:rPr>
              <a:t>gestion de ses actifs informatiques </a:t>
            </a:r>
            <a:r>
              <a:rPr lang="fr-FR" dirty="0" smtClean="0"/>
              <a:t>(IT Asset Management) : avantages obtenus et risques encourus en cas de gestion insuffisante ou inexistante. </a:t>
            </a:r>
          </a:p>
          <a:p>
            <a:endParaRPr lang="fr-FR" dirty="0" smtClean="0"/>
          </a:p>
          <a:p>
            <a:pPr>
              <a:buFont typeface="Wingdings" pitchFamily="2" charset="2"/>
              <a:buChar char="Ø"/>
            </a:pPr>
            <a:r>
              <a:rPr lang="fr-FR" dirty="0" smtClean="0"/>
              <a:t>La </a:t>
            </a:r>
            <a:r>
              <a:rPr lang="fr-FR" dirty="0"/>
              <a:t>gestion du patrimoine informatique implique </a:t>
            </a:r>
            <a:r>
              <a:rPr lang="fr-FR" dirty="0" smtClean="0"/>
              <a:t>de s’intéresser </a:t>
            </a:r>
            <a:r>
              <a:rPr lang="fr-FR" dirty="0"/>
              <a:t>au </a:t>
            </a:r>
            <a:r>
              <a:rPr lang="fr-FR" dirty="0">
                <a:solidFill>
                  <a:srgbClr val="FF0000"/>
                </a:solidFill>
              </a:rPr>
              <a:t>contenu des contrats</a:t>
            </a:r>
            <a:r>
              <a:rPr lang="fr-FR" dirty="0"/>
              <a:t> conclus par </a:t>
            </a:r>
            <a:r>
              <a:rPr lang="fr-FR" dirty="0" smtClean="0"/>
              <a:t>l’organisation </a:t>
            </a:r>
            <a:r>
              <a:rPr lang="fr-FR" dirty="0"/>
              <a:t>avec ses différents partenaires. </a:t>
            </a:r>
            <a:r>
              <a:rPr lang="fr-FR" dirty="0" smtClean="0"/>
              <a:t> ( étude d’extraits  de contrats  pour mettre en évidence les </a:t>
            </a:r>
            <a:r>
              <a:rPr lang="fr-FR" dirty="0"/>
              <a:t>clauses importantes en matière de gestion du patrimoine informatique </a:t>
            </a:r>
            <a:r>
              <a:rPr lang="fr-FR" dirty="0" smtClean="0"/>
              <a:t> comme la clause de limitation </a:t>
            </a:r>
            <a:r>
              <a:rPr lang="fr-FR" dirty="0"/>
              <a:t>de la responsabilité du prestataire, </a:t>
            </a:r>
            <a:r>
              <a:rPr lang="fr-FR" dirty="0" smtClean="0"/>
              <a:t>……) et en particulier des contrats </a:t>
            </a:r>
            <a:r>
              <a:rPr lang="fr-FR" dirty="0"/>
              <a:t>de licences logicielles. </a:t>
            </a:r>
            <a:r>
              <a:rPr lang="fr-FR" dirty="0" smtClean="0"/>
              <a:t>( contrat </a:t>
            </a:r>
            <a:r>
              <a:rPr lang="fr-FR" dirty="0"/>
              <a:t>de licence libre et </a:t>
            </a:r>
            <a:r>
              <a:rPr lang="fr-FR" dirty="0" smtClean="0"/>
              <a:t> de licence </a:t>
            </a:r>
            <a:r>
              <a:rPr lang="fr-FR" dirty="0"/>
              <a:t>propriétaire </a:t>
            </a:r>
            <a:r>
              <a:rPr lang="fr-FR" dirty="0" smtClean="0"/>
              <a:t>). </a:t>
            </a:r>
          </a:p>
          <a:p>
            <a:endParaRPr lang="fr-FR" dirty="0"/>
          </a:p>
          <a:p>
            <a:pPr>
              <a:buFont typeface="Wingdings" pitchFamily="2" charset="2"/>
              <a:buChar char="Ø"/>
            </a:pPr>
            <a:r>
              <a:rPr lang="fr-FR" dirty="0" smtClean="0"/>
              <a:t>Les règles d’a</a:t>
            </a:r>
            <a:r>
              <a:rPr lang="fr-FR" dirty="0" smtClean="0">
                <a:solidFill>
                  <a:srgbClr val="FF0000"/>
                </a:solidFill>
              </a:rPr>
              <a:t>rchivage des  données </a:t>
            </a:r>
            <a:r>
              <a:rPr lang="fr-FR" dirty="0" smtClean="0"/>
              <a:t>afin de produire </a:t>
            </a:r>
            <a:r>
              <a:rPr lang="fr-FR" dirty="0" smtClean="0">
                <a:solidFill>
                  <a:srgbClr val="FF0000"/>
                </a:solidFill>
              </a:rPr>
              <a:t>une preuve recevable </a:t>
            </a:r>
            <a:r>
              <a:rPr lang="fr-FR" dirty="0" smtClean="0"/>
              <a:t>en cas de contentieux. </a:t>
            </a:r>
          </a:p>
          <a:p>
            <a:endParaRPr lang="fr-FR" dirty="0" smtClean="0"/>
          </a:p>
          <a:p>
            <a:pPr>
              <a:buFont typeface="Wingdings" pitchFamily="2" charset="2"/>
              <a:buChar char="Ø"/>
            </a:pPr>
            <a:r>
              <a:rPr lang="fr-FR" dirty="0" smtClean="0"/>
              <a:t>Le respect de règles d’utilisation des ressources numériques  à travers la </a:t>
            </a:r>
            <a:r>
              <a:rPr lang="fr-FR" dirty="0" smtClean="0">
                <a:solidFill>
                  <a:srgbClr val="FF0000"/>
                </a:solidFill>
              </a:rPr>
              <a:t>charte informatiqu</a:t>
            </a:r>
            <a:r>
              <a:rPr lang="fr-FR" dirty="0" smtClean="0"/>
              <a:t>e , sa valeur juridique (thème 4 question 2 du programme de CEJM), non respect et responsabilité civile et/ou pénale du salarié.</a:t>
            </a:r>
          </a:p>
          <a:p>
            <a:endParaRPr lang="fr-FR" dirty="0" smtClean="0"/>
          </a:p>
          <a:p>
            <a:endParaRPr lang="fr-FR" dirty="0" smtClean="0"/>
          </a:p>
          <a:p>
            <a:endParaRPr lang="fr-FR" dirty="0" smtClean="0"/>
          </a:p>
          <a:p>
            <a:endParaRPr lang="fr-FR" dirty="0"/>
          </a:p>
          <a:p>
            <a:endParaRPr lang="fr-FR" dirty="0"/>
          </a:p>
        </p:txBody>
      </p:sp>
      <p:sp>
        <p:nvSpPr>
          <p:cNvPr id="4" name="ZoneTexte 3"/>
          <p:cNvSpPr txBox="1"/>
          <p:nvPr/>
        </p:nvSpPr>
        <p:spPr>
          <a:xfrm>
            <a:off x="571472" y="3214686"/>
            <a:ext cx="7643866" cy="3970318"/>
          </a:xfrm>
          <a:prstGeom prst="rect">
            <a:avLst/>
          </a:prstGeom>
          <a:noFill/>
          <a:ln>
            <a:noFill/>
          </a:ln>
        </p:spPr>
        <p:txBody>
          <a:bodyPr wrap="square" rtlCol="0">
            <a:spAutoFit/>
          </a:bodyPr>
          <a:lstStyle/>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pPr>
              <a:buFont typeface="Wingdings" pitchFamily="2" charset="2"/>
              <a:buChar char="Ø"/>
            </a:pPr>
            <a:endParaRPr lang="fr-FR" dirty="0" smtClean="0"/>
          </a:p>
          <a:p>
            <a:endParaRPr lang="fr-FR" dirty="0" smtClean="0"/>
          </a:p>
          <a:p>
            <a:endParaRPr lang="fr-FR" dirty="0"/>
          </a:p>
        </p:txBody>
      </p:sp>
      <p:sp>
        <p:nvSpPr>
          <p:cNvPr id="6" name="Triangle isocèle 5"/>
          <p:cNvSpPr/>
          <p:nvPr/>
        </p:nvSpPr>
        <p:spPr>
          <a:xfrm>
            <a:off x="4643438" y="1928802"/>
            <a:ext cx="214314" cy="214314"/>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riangle isocèle 6"/>
          <p:cNvSpPr/>
          <p:nvPr/>
        </p:nvSpPr>
        <p:spPr>
          <a:xfrm>
            <a:off x="5214942" y="785794"/>
            <a:ext cx="285752" cy="214314"/>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Triangle isocèle 7"/>
          <p:cNvSpPr/>
          <p:nvPr/>
        </p:nvSpPr>
        <p:spPr>
          <a:xfrm>
            <a:off x="2000232" y="4572008"/>
            <a:ext cx="214314" cy="285752"/>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Triangle isocèle 8"/>
          <p:cNvSpPr/>
          <p:nvPr/>
        </p:nvSpPr>
        <p:spPr>
          <a:xfrm>
            <a:off x="6858016" y="3857628"/>
            <a:ext cx="285752" cy="214314"/>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isocèle 9"/>
          <p:cNvSpPr/>
          <p:nvPr/>
        </p:nvSpPr>
        <p:spPr>
          <a:xfrm>
            <a:off x="6643702" y="6072206"/>
            <a:ext cx="285752" cy="214338"/>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isocèle 10"/>
          <p:cNvSpPr/>
          <p:nvPr/>
        </p:nvSpPr>
        <p:spPr>
          <a:xfrm>
            <a:off x="4929190" y="1928802"/>
            <a:ext cx="214314" cy="214314"/>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space réservé du pied de page 12"/>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blog.rdm.com/wp-content/uploads/2020/02/050.6714-1002x1024.jpg"/>
          <p:cNvPicPr>
            <a:picLocks noChangeAspect="1" noChangeArrowheads="1"/>
          </p:cNvPicPr>
          <p:nvPr/>
        </p:nvPicPr>
        <p:blipFill>
          <a:blip r:embed="rId2"/>
          <a:srcRect/>
          <a:stretch>
            <a:fillRect/>
          </a:stretch>
        </p:blipFill>
        <p:spPr bwMode="auto">
          <a:xfrm>
            <a:off x="5214942" y="214290"/>
            <a:ext cx="3371055" cy="4321149"/>
          </a:xfrm>
          <a:prstGeom prst="rect">
            <a:avLst/>
          </a:prstGeom>
          <a:noFill/>
        </p:spPr>
      </p:pic>
      <p:sp>
        <p:nvSpPr>
          <p:cNvPr id="3" name="Rectangle 2"/>
          <p:cNvSpPr/>
          <p:nvPr/>
        </p:nvSpPr>
        <p:spPr>
          <a:xfrm>
            <a:off x="357158" y="214290"/>
            <a:ext cx="4572000" cy="5909310"/>
          </a:xfrm>
          <a:prstGeom prst="rect">
            <a:avLst/>
          </a:prstGeom>
        </p:spPr>
        <p:txBody>
          <a:bodyPr>
            <a:spAutoFit/>
          </a:bodyPr>
          <a:lstStyle/>
          <a:p>
            <a:r>
              <a:rPr lang="fr-FR" sz="1600" b="1" dirty="0" smtClean="0"/>
              <a:t>La gestion des actifs informatiques</a:t>
            </a:r>
            <a:r>
              <a:rPr lang="fr-FR" sz="1600" dirty="0" smtClean="0"/>
              <a:t> (ITAM) est l'ensemble des pratiques commerciales qui se joignent à des fonctions financières, contractuelles et d' inventaire pour soutenir la </a:t>
            </a:r>
            <a:r>
              <a:rPr lang="fr-FR" sz="1600" dirty="0" smtClean="0">
                <a:hlinkClick r:id="rId3" tooltip="La gestion du cycle de vie du produit"/>
              </a:rPr>
              <a:t>gestion du cycle de vie</a:t>
            </a:r>
            <a:r>
              <a:rPr lang="fr-FR" sz="1600" dirty="0" smtClean="0"/>
              <a:t> et les décisions stratégiques pour l'environnement informatique. Les actifs comprennent tous les éléments du </a:t>
            </a:r>
            <a:r>
              <a:rPr lang="fr-FR" sz="1600" dirty="0" smtClean="0">
                <a:hlinkClick r:id="rId4" tooltip="Logiciel"/>
              </a:rPr>
              <a:t>logiciel</a:t>
            </a:r>
            <a:r>
              <a:rPr lang="fr-FR" sz="1600" dirty="0" smtClean="0"/>
              <a:t> et du </a:t>
            </a:r>
            <a:r>
              <a:rPr lang="fr-FR" sz="1600" dirty="0" smtClean="0">
                <a:hlinkClick r:id="rId5" tooltip="Matériel informatique"/>
              </a:rPr>
              <a:t>matériel</a:t>
            </a:r>
            <a:r>
              <a:rPr lang="fr-FR" sz="1600" dirty="0" smtClean="0"/>
              <a:t> qui se trouvent dans l'environnement des affaires.</a:t>
            </a:r>
          </a:p>
          <a:p>
            <a:r>
              <a:rPr lang="fr-FR" sz="1600" dirty="0" smtClean="0"/>
              <a:t>La gestion des actifs informatiques (également appelé la gestion des stocks de TI) est une partie importante de la stratégie d'une organisation. Il implique généralement la collecte détaillée du matériel et des stocks de logiciel qui est ensuite utilisé pour prendre des décisions sur les achats du matériel et des logiciels et de la redistribution. la gestion des stocks des TI aide les entreprises à gérer leurs systèmes de façon plus efficace et fait gagner du temps et de l'argent en évitant les achats d'actifs non nécessaires et la promotion de l'exploitation des ressources existantes.</a:t>
            </a:r>
          </a:p>
          <a:p>
            <a:endParaRPr lang="fr-FR" dirty="0"/>
          </a:p>
        </p:txBody>
      </p:sp>
      <p:sp>
        <p:nvSpPr>
          <p:cNvPr id="4" name="Rectangle 3"/>
          <p:cNvSpPr/>
          <p:nvPr/>
        </p:nvSpPr>
        <p:spPr>
          <a:xfrm>
            <a:off x="5286380" y="4572008"/>
            <a:ext cx="3500462" cy="1200329"/>
          </a:xfrm>
          <a:prstGeom prst="rect">
            <a:avLst/>
          </a:prstGeom>
        </p:spPr>
        <p:txBody>
          <a:bodyPr wrap="square">
            <a:spAutoFit/>
          </a:bodyPr>
          <a:lstStyle/>
          <a:p>
            <a:r>
              <a:rPr lang="fr-FR" dirty="0" smtClean="0">
                <a:hlinkClick r:id="rId6"/>
              </a:rPr>
              <a:t>https://blog.rdm.com/fr/la-gestion-des-actifs-informatiques-pour-quoi-faire/</a:t>
            </a:r>
            <a:endParaRPr lang="fr-FR" dirty="0" smtClean="0"/>
          </a:p>
          <a:p>
            <a:endParaRPr lang="fr-FR" dirty="0"/>
          </a:p>
        </p:txBody>
      </p:sp>
      <p:sp>
        <p:nvSpPr>
          <p:cNvPr id="5" name="Rectangle 4"/>
          <p:cNvSpPr/>
          <p:nvPr/>
        </p:nvSpPr>
        <p:spPr>
          <a:xfrm>
            <a:off x="1285852" y="5643578"/>
            <a:ext cx="3571900" cy="646331"/>
          </a:xfrm>
          <a:prstGeom prst="rect">
            <a:avLst/>
          </a:prstGeom>
        </p:spPr>
        <p:txBody>
          <a:bodyPr wrap="square">
            <a:spAutoFit/>
          </a:bodyPr>
          <a:lstStyle/>
          <a:p>
            <a:pPr lvl="0"/>
            <a:r>
              <a:rPr lang="fr-FR" dirty="0" smtClean="0">
                <a:solidFill>
                  <a:prstClr val="black"/>
                </a:solidFill>
                <a:hlinkClick r:id="rId7"/>
              </a:rPr>
              <a:t>https://freshservice.com/fr/it-asset-management-software/</a:t>
            </a:r>
            <a:endParaRPr lang="fr-FR" dirty="0" smtClean="0">
              <a:solidFill>
                <a:prstClr val="black"/>
              </a:solidFill>
            </a:endParaRPr>
          </a:p>
        </p:txBody>
      </p:sp>
      <p:sp>
        <p:nvSpPr>
          <p:cNvPr id="7" name="Espace réservé du pied de page 6"/>
          <p:cNvSpPr>
            <a:spLocks noGrp="1"/>
          </p:cNvSpPr>
          <p:nvPr>
            <p:ph type="ftr" sz="quarter" idx="11"/>
          </p:nvPr>
        </p:nvSpPr>
        <p:spPr/>
        <p:txBody>
          <a:bodyPr/>
          <a:lstStyle/>
          <a:p>
            <a:r>
              <a:rPr lang="fr-FR" smtClean="0"/>
              <a:t>La CEJMA en SIO</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4414" y="1500174"/>
            <a:ext cx="6858048" cy="2862322"/>
          </a:xfrm>
          <a:prstGeom prst="rect">
            <a:avLst/>
          </a:prstGeom>
        </p:spPr>
        <p:txBody>
          <a:bodyPr wrap="square">
            <a:spAutoFit/>
          </a:bodyPr>
          <a:lstStyle/>
          <a:p>
            <a:r>
              <a:rPr lang="fr-FR" sz="3600" b="1" dirty="0">
                <a:solidFill>
                  <a:schemeClr val="tx2"/>
                </a:solidFill>
                <a:latin typeface="+mj-lt"/>
                <a:ea typeface="+mj-ea"/>
                <a:cs typeface="+mj-cs"/>
              </a:rPr>
              <a:t>B1.2 </a:t>
            </a:r>
            <a:endParaRPr lang="fr-FR" sz="3600" b="1" dirty="0" smtClean="0">
              <a:solidFill>
                <a:schemeClr val="tx2"/>
              </a:solidFill>
              <a:latin typeface="+mj-lt"/>
              <a:ea typeface="+mj-ea"/>
              <a:cs typeface="+mj-cs"/>
            </a:endParaRPr>
          </a:p>
          <a:p>
            <a:endParaRPr lang="fr-FR" sz="3600" b="1" dirty="0" smtClean="0">
              <a:solidFill>
                <a:schemeClr val="tx2"/>
              </a:solidFill>
              <a:latin typeface="+mj-lt"/>
              <a:ea typeface="+mj-ea"/>
              <a:cs typeface="+mj-cs"/>
            </a:endParaRPr>
          </a:p>
          <a:p>
            <a:pPr algn="ctr"/>
            <a:r>
              <a:rPr lang="fr-FR" sz="3600" b="1" dirty="0" smtClean="0">
                <a:solidFill>
                  <a:srgbClr val="C00000"/>
                </a:solidFill>
                <a:latin typeface="+mj-lt"/>
                <a:ea typeface="+mj-ea"/>
                <a:cs typeface="+mj-cs"/>
              </a:rPr>
              <a:t>Répondre </a:t>
            </a:r>
            <a:r>
              <a:rPr lang="fr-FR" sz="3600" b="1" dirty="0">
                <a:solidFill>
                  <a:srgbClr val="C00000"/>
                </a:solidFill>
                <a:latin typeface="+mj-lt"/>
                <a:ea typeface="+mj-ea"/>
                <a:cs typeface="+mj-cs"/>
              </a:rPr>
              <a:t>aux incidents et aux demandes d’assistance et d’évolution </a:t>
            </a:r>
          </a:p>
        </p:txBody>
      </p:sp>
      <p:sp>
        <p:nvSpPr>
          <p:cNvPr id="4" name="Espace réservé du pied de page 3"/>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5852" y="928670"/>
            <a:ext cx="6786610" cy="1938992"/>
          </a:xfrm>
          <a:prstGeom prst="rect">
            <a:avLst/>
          </a:prstGeom>
        </p:spPr>
        <p:txBody>
          <a:bodyPr wrap="square">
            <a:spAutoFit/>
          </a:bodyPr>
          <a:lstStyle/>
          <a:p>
            <a:r>
              <a:rPr lang="fr-FR" sz="2000" dirty="0"/>
              <a:t>E</a:t>
            </a:r>
            <a:r>
              <a:rPr lang="fr-FR" sz="2000" dirty="0" smtClean="0"/>
              <a:t>tude d’un </a:t>
            </a:r>
            <a:r>
              <a:rPr lang="fr-FR" sz="2000" dirty="0">
                <a:solidFill>
                  <a:srgbClr val="FF0000"/>
                </a:solidFill>
              </a:rPr>
              <a:t>accord de niveau de service </a:t>
            </a:r>
            <a:r>
              <a:rPr lang="fr-FR" sz="2000" dirty="0"/>
              <a:t>(en anglais SLA - Service Level </a:t>
            </a:r>
            <a:r>
              <a:rPr lang="fr-FR" sz="2000" dirty="0" smtClean="0"/>
              <a:t>Agreement):  </a:t>
            </a:r>
          </a:p>
          <a:p>
            <a:pPr lvl="1"/>
            <a:r>
              <a:rPr lang="fr-FR" sz="2000" dirty="0" smtClean="0"/>
              <a:t>-repérage des obligations relatives aux niveaux de services que doit respecter le prestataire</a:t>
            </a:r>
          </a:p>
          <a:p>
            <a:pPr lvl="1"/>
            <a:r>
              <a:rPr lang="fr-FR" sz="2000" dirty="0" smtClean="0"/>
              <a:t>- ainsi que des cas dans lesquels sa responsabilité contractuelle peut être limitée voire exonérée. </a:t>
            </a:r>
            <a:endParaRPr lang="fr-FR" sz="2000" dirty="0"/>
          </a:p>
        </p:txBody>
      </p:sp>
      <p:pic>
        <p:nvPicPr>
          <p:cNvPr id="19459" name="Picture 3"/>
          <p:cNvPicPr>
            <a:picLocks noChangeAspect="1" noChangeArrowheads="1"/>
          </p:cNvPicPr>
          <p:nvPr/>
        </p:nvPicPr>
        <p:blipFill>
          <a:blip r:embed="rId2"/>
          <a:srcRect/>
          <a:stretch>
            <a:fillRect/>
          </a:stretch>
        </p:blipFill>
        <p:spPr bwMode="auto">
          <a:xfrm>
            <a:off x="3071802" y="3571876"/>
            <a:ext cx="3033713" cy="1976438"/>
          </a:xfrm>
          <a:prstGeom prst="rect">
            <a:avLst/>
          </a:prstGeom>
          <a:noFill/>
          <a:ln w="9525">
            <a:noFill/>
            <a:miter lim="800000"/>
            <a:headEnd/>
            <a:tailEnd/>
          </a:ln>
          <a:effectLst/>
        </p:spPr>
      </p:pic>
      <p:sp>
        <p:nvSpPr>
          <p:cNvPr id="6" name="Triangle isocèle 5"/>
          <p:cNvSpPr/>
          <p:nvPr/>
        </p:nvSpPr>
        <p:spPr>
          <a:xfrm>
            <a:off x="714348" y="1000108"/>
            <a:ext cx="357190" cy="35719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pied de page 6"/>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5867400"/>
            <a:ext cx="2362200" cy="990600"/>
          </a:xfrm>
        </p:spPr>
        <p:txBody>
          <a:bodyPr/>
          <a:lstStyle/>
          <a:p>
            <a:r>
              <a:rPr lang="fr-FR" sz="1100" dirty="0" smtClean="0"/>
              <a:t>http://ciscoblog.fr/index.php/2020/03/08/quest-ce-quun-sla-meilleures-pratiques-pour-les-accords-de-niveau-de-service/</a:t>
            </a:r>
            <a:br>
              <a:rPr lang="fr-FR" sz="1100" dirty="0" smtClean="0"/>
            </a:br>
            <a:r>
              <a:rPr lang="fr-FR" dirty="0" smtClean="0"/>
              <a:t/>
            </a:r>
            <a:br>
              <a:rPr lang="fr-FR" dirty="0" smtClean="0"/>
            </a:br>
            <a:endParaRPr lang="fr-FR" dirty="0"/>
          </a:p>
        </p:txBody>
      </p:sp>
      <p:sp>
        <p:nvSpPr>
          <p:cNvPr id="3" name="Espace réservé du texte 2"/>
          <p:cNvSpPr>
            <a:spLocks noGrp="1"/>
          </p:cNvSpPr>
          <p:nvPr>
            <p:ph type="body" idx="2"/>
          </p:nvPr>
        </p:nvSpPr>
        <p:spPr>
          <a:xfrm>
            <a:off x="428596" y="1142984"/>
            <a:ext cx="2500330" cy="4144963"/>
          </a:xfrm>
        </p:spPr>
        <p:txBody>
          <a:bodyPr>
            <a:normAutofit fontScale="92500" lnSpcReduction="10000"/>
          </a:bodyPr>
          <a:lstStyle/>
          <a:p>
            <a:r>
              <a:rPr lang="fr-FR" b="1" i="1" dirty="0" smtClean="0">
                <a:solidFill>
                  <a:srgbClr val="002060"/>
                </a:solidFill>
              </a:rPr>
              <a:t>Un accord de niveau de service (SLA: Service Level Agreement) définit le niveau de service que vous attendez d’un fournisseur, définissant les paramètres selon lesquels le service est mesuré, ainsi que les recours ou pénalités si les niveaux de service convenus ne sont pas atteints. Il s’agit d’un élément essentiel de tout contrat de fournisseur de technologie.</a:t>
            </a:r>
            <a:endParaRPr lang="fr-FR" dirty="0" smtClean="0">
              <a:solidFill>
                <a:srgbClr val="002060"/>
              </a:solidFill>
            </a:endParaRPr>
          </a:p>
          <a:p>
            <a:endParaRPr lang="fr-FR" dirty="0"/>
          </a:p>
        </p:txBody>
      </p:sp>
      <p:sp>
        <p:nvSpPr>
          <p:cNvPr id="5" name="Espace réservé du pied de page 4"/>
          <p:cNvSpPr>
            <a:spLocks noGrp="1"/>
          </p:cNvSpPr>
          <p:nvPr>
            <p:ph type="ftr" sz="quarter" idx="11"/>
          </p:nvPr>
        </p:nvSpPr>
        <p:spPr/>
        <p:txBody>
          <a:bodyPr/>
          <a:lstStyle/>
          <a:p>
            <a:r>
              <a:rPr lang="fr-FR" smtClean="0"/>
              <a:t>La CEJMA en SIO</a:t>
            </a:r>
            <a:endParaRPr lang="fr-FR" dirty="0"/>
          </a:p>
        </p:txBody>
      </p:sp>
      <p:sp>
        <p:nvSpPr>
          <p:cNvPr id="7" name="Espace réservé du contenu 3"/>
          <p:cNvSpPr>
            <a:spLocks noGrp="1"/>
          </p:cNvSpPr>
          <p:nvPr>
            <p:ph sz="quarter" idx="1"/>
          </p:nvPr>
        </p:nvSpPr>
        <p:spPr>
          <a:xfrm>
            <a:off x="4572000" y="685800"/>
            <a:ext cx="4191000" cy="5410200"/>
          </a:xfrm>
        </p:spPr>
        <p:txBody>
          <a:bodyPr>
            <a:normAutofit/>
          </a:bodyPr>
          <a:lstStyle/>
          <a:p>
            <a:pPr>
              <a:buNone/>
            </a:pPr>
            <a:r>
              <a:rPr lang="fr-FR" dirty="0" smtClean="0"/>
              <a:t>Un exemple:</a:t>
            </a:r>
          </a:p>
          <a:p>
            <a:pPr>
              <a:buNone/>
            </a:pPr>
            <a:r>
              <a:rPr lang="fr-FR" dirty="0" smtClean="0">
                <a:solidFill>
                  <a:srgbClr val="00B0F0"/>
                </a:solidFill>
              </a:rPr>
              <a:t> </a:t>
            </a:r>
            <a:r>
              <a:rPr lang="fr-FR" sz="2200" dirty="0" smtClean="0">
                <a:solidFill>
                  <a:srgbClr val="00B0F0"/>
                </a:solidFill>
              </a:rPr>
              <a:t>Le SLA d’une entreprise de télécommunications, par exemple, peut promettre une disponibilité du réseau de 99,999% (cela représente environ cinq minutes et quart de temps d’arrêt par an) et permettre au client de réduire son paiement d’un pourcentage donné s’il n’est pas atteint, généralement sur une échelle mobile en fonction de l’ampleur de la violation.</a:t>
            </a:r>
            <a:endParaRPr lang="fr-FR" sz="2200" dirty="0">
              <a:solidFill>
                <a:srgbClr val="00B0F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nvGraphicFramePr>
        <p:xfrm>
          <a:off x="642910" y="642918"/>
          <a:ext cx="7858180" cy="542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pied de page 3"/>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571480"/>
            <a:ext cx="8215370" cy="5632311"/>
          </a:xfrm>
          <a:prstGeom prst="rect">
            <a:avLst/>
          </a:prstGeom>
        </p:spPr>
        <p:txBody>
          <a:bodyPr wrap="square">
            <a:spAutoFit/>
          </a:bodyPr>
          <a:lstStyle/>
          <a:p>
            <a:endParaRPr lang="fr-FR" b="1" dirty="0" smtClean="0"/>
          </a:p>
          <a:p>
            <a:endParaRPr lang="fr-FR" b="1" dirty="0" smtClean="0"/>
          </a:p>
          <a:p>
            <a:r>
              <a:rPr lang="fr-FR" b="1" dirty="0" smtClean="0"/>
              <a:t>L’intérêt des accords de niveaux de service:</a:t>
            </a:r>
          </a:p>
          <a:p>
            <a:endParaRPr lang="fr-FR" dirty="0" smtClean="0"/>
          </a:p>
          <a:p>
            <a:r>
              <a:rPr lang="fr-FR" dirty="0" smtClean="0"/>
              <a:t>Ces accords font partie intégrante d’un contrat de fournisseur informatique. </a:t>
            </a:r>
          </a:p>
          <a:p>
            <a:endParaRPr lang="fr-FR" dirty="0" smtClean="0"/>
          </a:p>
          <a:p>
            <a:r>
              <a:rPr lang="fr-FR" dirty="0" smtClean="0"/>
              <a:t>Ils rassemblent dans un document unique  des informations sur tous les services contractés et leur fiabilité attendue. </a:t>
            </a:r>
          </a:p>
          <a:p>
            <a:r>
              <a:rPr lang="fr-FR" dirty="0" smtClean="0"/>
              <a:t>Ils énoncent clairement les paramètres, les responsabilités et les attentes afin qu’en cas de problèmes avec le service, aucune des parties ne puisse plaider l’ignorance. </a:t>
            </a:r>
          </a:p>
          <a:p>
            <a:endParaRPr lang="fr-FR" dirty="0" smtClean="0"/>
          </a:p>
          <a:p>
            <a:r>
              <a:rPr lang="fr-FR" dirty="0" smtClean="0"/>
              <a:t>Il garantit que les deux parties ont la même compréhension des exigences.</a:t>
            </a:r>
          </a:p>
          <a:p>
            <a:pPr algn="ctr"/>
            <a:endParaRPr lang="fr-FR" dirty="0" smtClean="0"/>
          </a:p>
          <a:p>
            <a:pPr algn="ctr">
              <a:buFont typeface="Wingdings" pitchFamily="2" charset="2"/>
              <a:buChar char=""/>
            </a:pPr>
            <a:r>
              <a:rPr lang="fr-FR" b="1" dirty="0" smtClean="0"/>
              <a:t>Le SLA protège les deux parties dans l’accord</a:t>
            </a:r>
            <a:r>
              <a:rPr lang="fr-FR" dirty="0" smtClean="0"/>
              <a:t>.</a:t>
            </a:r>
          </a:p>
          <a:p>
            <a:endParaRPr lang="fr-FR" b="1" dirty="0" smtClean="0"/>
          </a:p>
          <a:p>
            <a:endParaRPr lang="fr-FR" b="1" dirty="0" smtClean="0"/>
          </a:p>
          <a:p>
            <a:endParaRPr lang="fr-FR" b="1" dirty="0" smtClean="0"/>
          </a:p>
          <a:p>
            <a:r>
              <a:rPr lang="fr-FR" dirty="0" smtClean="0"/>
              <a:t>  </a:t>
            </a:r>
          </a:p>
          <a:p>
            <a:r>
              <a:rPr lang="fr-FR" dirty="0" smtClean="0"/>
              <a:t> </a:t>
            </a:r>
          </a:p>
        </p:txBody>
      </p:sp>
      <p:sp>
        <p:nvSpPr>
          <p:cNvPr id="4" name="Espace réservé du pied de page 3"/>
          <p:cNvSpPr>
            <a:spLocks noGrp="1"/>
          </p:cNvSpPr>
          <p:nvPr>
            <p:ph type="ftr" sz="quarter" idx="11"/>
          </p:nvPr>
        </p:nvSpPr>
        <p:spPr/>
        <p:txBody>
          <a:bodyPr/>
          <a:lstStyle/>
          <a:p>
            <a:r>
              <a:rPr lang="fr-FR" smtClean="0"/>
              <a:t>La CEJMA en SIO</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1285860"/>
            <a:ext cx="7643866" cy="4801314"/>
          </a:xfrm>
          <a:prstGeom prst="rect">
            <a:avLst/>
          </a:prstGeom>
        </p:spPr>
        <p:txBody>
          <a:bodyPr wrap="square">
            <a:spAutoFit/>
          </a:bodyPr>
          <a:lstStyle/>
          <a:p>
            <a:pPr algn="ctr"/>
            <a:r>
              <a:rPr lang="fr-FR" b="1" dirty="0" smtClean="0"/>
              <a:t>Le contenu d’un accord de niveau de service </a:t>
            </a:r>
          </a:p>
          <a:p>
            <a:endParaRPr lang="fr-FR" b="1" dirty="0" smtClean="0"/>
          </a:p>
          <a:p>
            <a:endParaRPr lang="fr-FR" dirty="0" smtClean="0"/>
          </a:p>
          <a:p>
            <a:pPr lvl="1">
              <a:buFont typeface="Wingdings" pitchFamily="2" charset="2"/>
              <a:buChar char="v"/>
            </a:pPr>
            <a:r>
              <a:rPr lang="fr-FR" dirty="0" smtClean="0"/>
              <a:t>La description des services à fournir et de leurs niveaux de service attendus, </a:t>
            </a:r>
          </a:p>
          <a:p>
            <a:pPr lvl="1">
              <a:buFont typeface="Wingdings" pitchFamily="2" charset="2"/>
              <a:buChar char="v"/>
            </a:pPr>
            <a:r>
              <a:rPr lang="fr-FR" dirty="0" smtClean="0"/>
              <a:t>La description des paramètres par lesquels les services sont mesurés</a:t>
            </a:r>
          </a:p>
          <a:p>
            <a:pPr lvl="1">
              <a:buFont typeface="Wingdings" pitchFamily="2" charset="2"/>
              <a:buChar char="v"/>
            </a:pPr>
            <a:r>
              <a:rPr lang="fr-FR" dirty="0" smtClean="0"/>
              <a:t>Les devoirs et responsabilités de chaque partie </a:t>
            </a:r>
          </a:p>
          <a:p>
            <a:pPr lvl="1">
              <a:buFont typeface="Wingdings" pitchFamily="2" charset="2"/>
              <a:buChar char="v"/>
            </a:pPr>
            <a:r>
              <a:rPr lang="fr-FR" dirty="0" smtClean="0"/>
              <a:t>Les recours ou sanctions en cas de violation</a:t>
            </a:r>
          </a:p>
          <a:p>
            <a:endParaRPr lang="fr-FR" dirty="0" smtClean="0"/>
          </a:p>
          <a:p>
            <a:endParaRPr lang="fr-FR" dirty="0" smtClean="0"/>
          </a:p>
          <a:p>
            <a:endParaRPr lang="fr-FR" dirty="0" smtClean="0"/>
          </a:p>
          <a:p>
            <a:r>
              <a:rPr lang="fr-FR" dirty="0" smtClean="0"/>
              <a:t>Les mesures doivent être conçues pour que les mauvais comportements de l’une ou l’autre partie ne soient pas récompensés. </a:t>
            </a:r>
          </a:p>
          <a:p>
            <a:r>
              <a:rPr lang="fr-FR" dirty="0" smtClean="0"/>
              <a:t>Par exemple, si un niveau de service est violé parce que le client n’a pas fourni d’informations en temps opportun, le fournisseur ne devrait pas être pénalisé.</a:t>
            </a:r>
          </a:p>
        </p:txBody>
      </p:sp>
      <p:sp>
        <p:nvSpPr>
          <p:cNvPr id="4" name="Espace réservé du pied de page 3"/>
          <p:cNvSpPr>
            <a:spLocks noGrp="1"/>
          </p:cNvSpPr>
          <p:nvPr>
            <p:ph type="ftr" sz="quarter" idx="11"/>
          </p:nvPr>
        </p:nvSpPr>
        <p:spPr/>
        <p:txBody>
          <a:bodyPr/>
          <a:lstStyle/>
          <a:p>
            <a:r>
              <a:rPr lang="fr-FR" smtClean="0"/>
              <a:t>La CEJMA en SIO</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7224" y="785794"/>
            <a:ext cx="7686700" cy="439718"/>
          </a:xfrm>
        </p:spPr>
        <p:txBody>
          <a:bodyPr>
            <a:noAutofit/>
          </a:bodyPr>
          <a:lstStyle/>
          <a:p>
            <a:r>
              <a:rPr lang="fr-FR" b="1" dirty="0" smtClean="0"/>
              <a:t/>
            </a:r>
            <a:br>
              <a:rPr lang="fr-FR" b="1" dirty="0" smtClean="0"/>
            </a:br>
            <a:r>
              <a:rPr lang="fr-FR" b="1" dirty="0" smtClean="0"/>
              <a:t/>
            </a:r>
            <a:br>
              <a:rPr lang="fr-FR" b="1" dirty="0" smtClean="0"/>
            </a:br>
            <a:r>
              <a:rPr lang="fr-FR" b="1" dirty="0" smtClean="0"/>
              <a:t/>
            </a:r>
            <a:br>
              <a:rPr lang="fr-FR" b="1" dirty="0" smtClean="0"/>
            </a:br>
            <a:r>
              <a:rPr lang="fr-FR" sz="1800" b="1" dirty="0" smtClean="0"/>
              <a:t>L’accord de niveau de service:     Quels types de mesures surveiller?</a:t>
            </a:r>
            <a:endParaRPr lang="fr-FR" sz="1800" dirty="0"/>
          </a:p>
        </p:txBody>
      </p:sp>
      <p:sp>
        <p:nvSpPr>
          <p:cNvPr id="7" name="Espace réservé du pied de page 6"/>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quarter" idx="1"/>
          </p:nvPr>
        </p:nvSpPr>
        <p:spPr/>
        <p:txBody>
          <a:bodyPr>
            <a:normAutofit/>
          </a:bodyPr>
          <a:lstStyle/>
          <a:p>
            <a:pPr>
              <a:buNone/>
            </a:pPr>
            <a:r>
              <a:rPr lang="fr-FR" dirty="0" smtClean="0"/>
              <a:t>.</a:t>
            </a:r>
          </a:p>
        </p:txBody>
      </p:sp>
      <p:graphicFrame>
        <p:nvGraphicFramePr>
          <p:cNvPr id="5" name="Diagramme 4"/>
          <p:cNvGraphicFramePr/>
          <p:nvPr/>
        </p:nvGraphicFramePr>
        <p:xfrm>
          <a:off x="1214414" y="1714488"/>
          <a:ext cx="6858048" cy="47149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7290" y="1785926"/>
            <a:ext cx="6357982" cy="2308324"/>
          </a:xfrm>
          <a:prstGeom prst="rect">
            <a:avLst/>
          </a:prstGeom>
        </p:spPr>
        <p:txBody>
          <a:bodyPr wrap="square">
            <a:spAutoFit/>
          </a:bodyPr>
          <a:lstStyle/>
          <a:p>
            <a:r>
              <a:rPr lang="fr-FR" sz="3600" b="1" dirty="0">
                <a:solidFill>
                  <a:schemeClr val="tx2"/>
                </a:solidFill>
                <a:latin typeface="+mj-lt"/>
                <a:ea typeface="+mj-ea"/>
                <a:cs typeface="+mj-cs"/>
              </a:rPr>
              <a:t>B1.3 </a:t>
            </a:r>
          </a:p>
          <a:p>
            <a:pPr algn="ctr"/>
            <a:endParaRPr lang="fr-FR" sz="3600" b="1" dirty="0">
              <a:solidFill>
                <a:srgbClr val="C00000"/>
              </a:solidFill>
              <a:latin typeface="+mj-lt"/>
              <a:ea typeface="+mj-ea"/>
              <a:cs typeface="+mj-cs"/>
            </a:endParaRPr>
          </a:p>
          <a:p>
            <a:pPr algn="ctr"/>
            <a:r>
              <a:rPr lang="fr-FR" sz="3600" b="1" dirty="0">
                <a:solidFill>
                  <a:srgbClr val="C00000"/>
                </a:solidFill>
                <a:latin typeface="+mj-lt"/>
                <a:ea typeface="+mj-ea"/>
                <a:cs typeface="+mj-cs"/>
              </a:rPr>
              <a:t>Développer la présence en ligne de l’organisation </a:t>
            </a:r>
          </a:p>
        </p:txBody>
      </p:sp>
      <p:sp>
        <p:nvSpPr>
          <p:cNvPr id="3" name="ZoneTexte 2"/>
          <p:cNvSpPr txBox="1"/>
          <p:nvPr/>
        </p:nvSpPr>
        <p:spPr>
          <a:xfrm>
            <a:off x="1571604" y="4786322"/>
            <a:ext cx="6572296" cy="369332"/>
          </a:xfrm>
          <a:prstGeom prst="rect">
            <a:avLst/>
          </a:prstGeom>
          <a:noFill/>
        </p:spPr>
        <p:txBody>
          <a:bodyPr wrap="square" rtlCol="0">
            <a:spAutoFit/>
          </a:bodyPr>
          <a:lstStyle/>
          <a:p>
            <a:pPr algn="ctr"/>
            <a:endParaRPr lang="fr-FR" dirty="0"/>
          </a:p>
        </p:txBody>
      </p:sp>
      <p:sp>
        <p:nvSpPr>
          <p:cNvPr id="5" name="Espace réservé du pied de page 4"/>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pied de page 6"/>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a:xfrm>
            <a:off x="571472" y="1571612"/>
            <a:ext cx="2214578" cy="2286016"/>
          </a:xfrm>
        </p:spPr>
        <p:txBody>
          <a:bodyPr>
            <a:normAutofit fontScale="70000" lnSpcReduction="20000"/>
          </a:bodyPr>
          <a:lstStyle/>
          <a:p>
            <a:pPr>
              <a:buNone/>
            </a:pPr>
            <a:endParaRPr lang="fr-FR" dirty="0" smtClean="0">
              <a:solidFill>
                <a:srgbClr val="FF0000"/>
              </a:solidFill>
            </a:endParaRPr>
          </a:p>
          <a:p>
            <a:pPr>
              <a:buNone/>
            </a:pPr>
            <a:r>
              <a:rPr lang="fr-FR" dirty="0" smtClean="0">
                <a:solidFill>
                  <a:srgbClr val="FF0000"/>
                </a:solidFill>
              </a:rPr>
              <a:t>La e-réputation </a:t>
            </a:r>
          </a:p>
        </p:txBody>
      </p:sp>
      <p:sp>
        <p:nvSpPr>
          <p:cNvPr id="4" name="Espace réservé du contenu 3"/>
          <p:cNvSpPr>
            <a:spLocks noGrp="1"/>
          </p:cNvSpPr>
          <p:nvPr>
            <p:ph sz="half" idx="2"/>
          </p:nvPr>
        </p:nvSpPr>
        <p:spPr>
          <a:xfrm>
            <a:off x="4357686" y="1214422"/>
            <a:ext cx="4500594" cy="5357850"/>
          </a:xfrm>
        </p:spPr>
        <p:txBody>
          <a:bodyPr>
            <a:normAutofit fontScale="70000" lnSpcReduction="20000"/>
          </a:bodyPr>
          <a:lstStyle/>
          <a:p>
            <a:r>
              <a:rPr lang="fr-FR" dirty="0" smtClean="0"/>
              <a:t> </a:t>
            </a:r>
            <a:r>
              <a:rPr lang="fr-FR" dirty="0" smtClean="0">
                <a:latin typeface="Corbel" pitchFamily="34" charset="0"/>
              </a:rPr>
              <a:t>La </a:t>
            </a:r>
            <a:r>
              <a:rPr lang="fr-FR" dirty="0" smtClean="0">
                <a:solidFill>
                  <a:srgbClr val="0070C0"/>
                </a:solidFill>
                <a:latin typeface="Corbel" pitchFamily="34" charset="0"/>
              </a:rPr>
              <a:t>complexité de la  construction </a:t>
            </a:r>
            <a:r>
              <a:rPr lang="fr-FR" dirty="0" smtClean="0">
                <a:latin typeface="Corbel" pitchFamily="34" charset="0"/>
              </a:rPr>
              <a:t>(diversité des parties prenantes ,des supports numériques )</a:t>
            </a:r>
          </a:p>
          <a:p>
            <a:pPr>
              <a:buNone/>
            </a:pPr>
            <a:endParaRPr lang="fr-FR" dirty="0" smtClean="0">
              <a:latin typeface="Corbel" pitchFamily="34" charset="0"/>
            </a:endParaRPr>
          </a:p>
          <a:p>
            <a:r>
              <a:rPr lang="fr-FR" dirty="0" smtClean="0">
                <a:latin typeface="Corbel" pitchFamily="34" charset="0"/>
              </a:rPr>
              <a:t> Les </a:t>
            </a:r>
            <a:r>
              <a:rPr lang="fr-FR" dirty="0" smtClean="0">
                <a:solidFill>
                  <a:srgbClr val="0070C0"/>
                </a:solidFill>
                <a:latin typeface="Corbel" pitchFamily="34" charset="0"/>
              </a:rPr>
              <a:t>enjeux économiques </a:t>
            </a:r>
            <a:r>
              <a:rPr lang="fr-FR" dirty="0" smtClean="0">
                <a:latin typeface="Corbel" pitchFamily="34" charset="0"/>
              </a:rPr>
              <a:t>liés à l’e-réputation : avantages (différenciation, fidélisation de la clientèle etc.) et risques (détérioration de l’image, perte de parts de marché et dégradation du chiffre d’affaires etc.). </a:t>
            </a:r>
          </a:p>
          <a:p>
            <a:pPr>
              <a:buFontTx/>
              <a:buChar char="-"/>
            </a:pPr>
            <a:endParaRPr lang="fr-FR" dirty="0" smtClean="0">
              <a:latin typeface="Corbel" pitchFamily="34" charset="0"/>
            </a:endParaRPr>
          </a:p>
          <a:p>
            <a:r>
              <a:rPr lang="fr-FR" dirty="0" smtClean="0">
                <a:latin typeface="Corbel" pitchFamily="34" charset="0"/>
              </a:rPr>
              <a:t>les procédés permettant de porter </a:t>
            </a:r>
            <a:r>
              <a:rPr lang="fr-FR" dirty="0" smtClean="0">
                <a:solidFill>
                  <a:srgbClr val="0070C0"/>
                </a:solidFill>
                <a:latin typeface="Corbel" pitchFamily="34" charset="0"/>
              </a:rPr>
              <a:t>atteinte à l’e-réputation</a:t>
            </a:r>
            <a:r>
              <a:rPr lang="fr-FR" dirty="0" smtClean="0">
                <a:latin typeface="Corbel" pitchFamily="34" charset="0"/>
              </a:rPr>
              <a:t> (rumeur, dénigrement, diffusion de fausses informations, atteintes à ses noms de domaine ). </a:t>
            </a:r>
          </a:p>
          <a:p>
            <a:pPr>
              <a:buNone/>
            </a:pPr>
            <a:endParaRPr lang="fr-FR" dirty="0" smtClean="0">
              <a:latin typeface="Corbel" pitchFamily="34" charset="0"/>
            </a:endParaRPr>
          </a:p>
          <a:p>
            <a:r>
              <a:rPr lang="fr-FR" dirty="0" smtClean="0">
                <a:solidFill>
                  <a:srgbClr val="0070C0"/>
                </a:solidFill>
                <a:latin typeface="Corbel" pitchFamily="34" charset="0"/>
              </a:rPr>
              <a:t>la protection juridique </a:t>
            </a:r>
            <a:r>
              <a:rPr lang="fr-FR" dirty="0" smtClean="0">
                <a:latin typeface="Corbel" pitchFamily="34" charset="0"/>
              </a:rPr>
              <a:t>:Les dispositifs juridiques, permettent de protéger l’organisation victime d’atteinte à sa e-réputation.(action en dénigrement, droit de réponse etc.). </a:t>
            </a:r>
          </a:p>
          <a:p>
            <a:endParaRPr lang="fr-FR" dirty="0"/>
          </a:p>
        </p:txBody>
      </p:sp>
      <p:sp>
        <p:nvSpPr>
          <p:cNvPr id="5" name="Triangle isocèle 4"/>
          <p:cNvSpPr/>
          <p:nvPr/>
        </p:nvSpPr>
        <p:spPr>
          <a:xfrm>
            <a:off x="1214414" y="2571744"/>
            <a:ext cx="428596" cy="428628"/>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428604"/>
            <a:ext cx="8286808" cy="5909310"/>
          </a:xfrm>
          <a:prstGeom prst="rect">
            <a:avLst/>
          </a:prstGeom>
        </p:spPr>
        <p:txBody>
          <a:bodyPr wrap="square">
            <a:spAutoFit/>
          </a:bodyPr>
          <a:lstStyle/>
          <a:p>
            <a:endParaRPr lang="fr-FR" dirty="0" smtClean="0"/>
          </a:p>
          <a:p>
            <a:r>
              <a:rPr lang="fr-FR" sz="2000" dirty="0" smtClean="0">
                <a:solidFill>
                  <a:srgbClr val="FF0000"/>
                </a:solidFill>
              </a:rPr>
              <a:t>Mentions </a:t>
            </a:r>
            <a:r>
              <a:rPr lang="fr-FR" sz="2000" dirty="0">
                <a:solidFill>
                  <a:srgbClr val="FF0000"/>
                </a:solidFill>
              </a:rPr>
              <a:t>légales et conditions générales </a:t>
            </a:r>
            <a:r>
              <a:rPr lang="fr-FR" sz="2000" dirty="0" smtClean="0">
                <a:solidFill>
                  <a:srgbClr val="FF0000"/>
                </a:solidFill>
              </a:rPr>
              <a:t>d’utilisation d’un </a:t>
            </a:r>
            <a:r>
              <a:rPr lang="fr-FR" sz="2000" dirty="0">
                <a:solidFill>
                  <a:srgbClr val="FF0000"/>
                </a:solidFill>
              </a:rPr>
              <a:t>site Web</a:t>
            </a:r>
            <a:r>
              <a:rPr lang="fr-FR" sz="2000" dirty="0"/>
              <a:t> </a:t>
            </a:r>
            <a:endParaRPr lang="fr-FR" sz="2000" dirty="0" smtClean="0"/>
          </a:p>
          <a:p>
            <a:endParaRPr lang="fr-FR" sz="2000" dirty="0" smtClean="0"/>
          </a:p>
          <a:p>
            <a:r>
              <a:rPr lang="fr-FR" sz="2000" dirty="0" smtClean="0">
                <a:solidFill>
                  <a:srgbClr val="FF0000"/>
                </a:solidFill>
              </a:rPr>
              <a:t>Droit d’utilisation </a:t>
            </a:r>
            <a:r>
              <a:rPr lang="fr-FR" sz="2000" dirty="0">
                <a:solidFill>
                  <a:srgbClr val="FF0000"/>
                </a:solidFill>
              </a:rPr>
              <a:t>des contenus externes </a:t>
            </a:r>
            <a:r>
              <a:rPr lang="fr-FR" sz="2000" dirty="0" smtClean="0"/>
              <a:t>: l’obligation pour l’éditeur de respecter le droit d’auteur, le droit à l’image ainsi que la réglementation en matière de liberté d’expression, lors de la publication de contenus sur le site internet de l’organisation et sur tout autre média numérique.</a:t>
            </a:r>
          </a:p>
          <a:p>
            <a:endParaRPr lang="fr-FR" sz="2000" dirty="0" smtClean="0"/>
          </a:p>
          <a:p>
            <a:r>
              <a:rPr lang="fr-FR" sz="2000" dirty="0" smtClean="0">
                <a:solidFill>
                  <a:srgbClr val="FF0000"/>
                </a:solidFill>
              </a:rPr>
              <a:t>Responsabilité </a:t>
            </a:r>
            <a:r>
              <a:rPr lang="fr-FR" sz="2000" dirty="0">
                <a:solidFill>
                  <a:srgbClr val="FF0000"/>
                </a:solidFill>
              </a:rPr>
              <a:t>de </a:t>
            </a:r>
            <a:r>
              <a:rPr lang="fr-FR" sz="2000" dirty="0" smtClean="0">
                <a:solidFill>
                  <a:srgbClr val="FF0000"/>
                </a:solidFill>
              </a:rPr>
              <a:t>l’éditeur </a:t>
            </a:r>
            <a:r>
              <a:rPr lang="fr-FR" sz="2000" dirty="0">
                <a:solidFill>
                  <a:srgbClr val="FF0000"/>
                </a:solidFill>
              </a:rPr>
              <a:t>et de </a:t>
            </a:r>
            <a:r>
              <a:rPr lang="fr-FR" sz="2000" dirty="0" smtClean="0">
                <a:solidFill>
                  <a:srgbClr val="FF0000"/>
                </a:solidFill>
              </a:rPr>
              <a:t>l’hébergeur </a:t>
            </a:r>
            <a:r>
              <a:rPr lang="fr-FR" sz="2000" dirty="0"/>
              <a:t>du site Web </a:t>
            </a:r>
            <a:endParaRPr lang="fr-FR" sz="2000" dirty="0" smtClean="0"/>
          </a:p>
          <a:p>
            <a:endParaRPr lang="fr-FR" sz="2000" dirty="0" smtClean="0"/>
          </a:p>
          <a:p>
            <a:r>
              <a:rPr lang="fr-FR" sz="2000" dirty="0" smtClean="0">
                <a:solidFill>
                  <a:srgbClr val="FF0000"/>
                </a:solidFill>
              </a:rPr>
              <a:t>Nom </a:t>
            </a:r>
            <a:r>
              <a:rPr lang="fr-FR" sz="2000" dirty="0">
                <a:solidFill>
                  <a:srgbClr val="FF0000"/>
                </a:solidFill>
              </a:rPr>
              <a:t>de domaine </a:t>
            </a:r>
            <a:r>
              <a:rPr lang="fr-FR" sz="2000" dirty="0"/>
              <a:t>: formalisme, organismes </a:t>
            </a:r>
            <a:r>
              <a:rPr lang="fr-FR" sz="2000" dirty="0" smtClean="0"/>
              <a:t>d’attribution </a:t>
            </a:r>
            <a:r>
              <a:rPr lang="fr-FR" sz="2000" dirty="0"/>
              <a:t>et de gestion, conflits et résolution </a:t>
            </a:r>
            <a:endParaRPr lang="fr-FR" sz="2000" dirty="0" smtClean="0"/>
          </a:p>
          <a:p>
            <a:endParaRPr lang="fr-FR" sz="2000" dirty="0" smtClean="0"/>
          </a:p>
          <a:p>
            <a:r>
              <a:rPr lang="fr-FR" sz="2000" dirty="0" smtClean="0"/>
              <a:t>Réglementation </a:t>
            </a:r>
            <a:r>
              <a:rPr lang="fr-FR" sz="2000" dirty="0"/>
              <a:t>en matière de </a:t>
            </a:r>
            <a:r>
              <a:rPr lang="fr-FR" sz="2000" dirty="0">
                <a:solidFill>
                  <a:srgbClr val="FF0000"/>
                </a:solidFill>
              </a:rPr>
              <a:t>collecte, de traitement et de conservation des données à caractère personnel </a:t>
            </a:r>
            <a:r>
              <a:rPr lang="fr-FR" sz="2000" dirty="0" smtClean="0">
                <a:solidFill>
                  <a:srgbClr val="FF0000"/>
                </a:solidFill>
              </a:rPr>
              <a:t> </a:t>
            </a:r>
          </a:p>
          <a:p>
            <a:r>
              <a:rPr lang="fr-FR" sz="2000" dirty="0" smtClean="0"/>
              <a:t>(évaluation: le sujet 0  de E6 pour les SLAM  comporte une question sur  les fiches de registre par exemple , celui de SISR , une question sur les données sensibles et la minimisation des données) </a:t>
            </a:r>
            <a:r>
              <a:rPr lang="fr-FR" sz="2000" dirty="0"/>
              <a:t>	</a:t>
            </a:r>
            <a:endParaRPr lang="fr-FR" sz="2000" dirty="0" smtClean="0"/>
          </a:p>
          <a:p>
            <a:endParaRPr lang="fr-FR" sz="2000" dirty="0"/>
          </a:p>
        </p:txBody>
      </p:sp>
      <p:sp>
        <p:nvSpPr>
          <p:cNvPr id="3" name="Triangle isocèle 2"/>
          <p:cNvSpPr/>
          <p:nvPr/>
        </p:nvSpPr>
        <p:spPr>
          <a:xfrm>
            <a:off x="214282" y="214290"/>
            <a:ext cx="428596" cy="428628"/>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pied de page 4"/>
          <p:cNvSpPr>
            <a:spLocks noGrp="1"/>
          </p:cNvSpPr>
          <p:nvPr>
            <p:ph type="ftr" sz="quarter" idx="11"/>
          </p:nvPr>
        </p:nvSpPr>
        <p:spPr/>
        <p:txBody>
          <a:bodyPr/>
          <a:lstStyle/>
          <a:p>
            <a:r>
              <a:rPr lang="fr-FR" dirty="0" smtClean="0"/>
              <a:t>La CEJMA en SIO</a:t>
            </a: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714488"/>
            <a:ext cx="8643998" cy="1754326"/>
          </a:xfrm>
          <a:prstGeom prst="rect">
            <a:avLst/>
          </a:prstGeom>
        </p:spPr>
        <p:txBody>
          <a:bodyPr wrap="square">
            <a:spAutoFit/>
          </a:bodyPr>
          <a:lstStyle/>
          <a:p>
            <a:r>
              <a:rPr lang="fr-FR" sz="3600" b="1" dirty="0">
                <a:solidFill>
                  <a:schemeClr val="tx2"/>
                </a:solidFill>
                <a:latin typeface="+mj-lt"/>
                <a:ea typeface="+mj-ea"/>
                <a:cs typeface="+mj-cs"/>
              </a:rPr>
              <a:t>B1.4 à B1.6</a:t>
            </a:r>
          </a:p>
          <a:p>
            <a:endParaRPr lang="fr-FR" sz="3600" b="1" dirty="0">
              <a:solidFill>
                <a:schemeClr val="tx2"/>
              </a:solidFill>
              <a:latin typeface="+mj-lt"/>
              <a:ea typeface="+mj-ea"/>
              <a:cs typeface="+mj-cs"/>
            </a:endParaRPr>
          </a:p>
          <a:p>
            <a:r>
              <a:rPr lang="fr-FR" sz="3600" b="1" dirty="0">
                <a:solidFill>
                  <a:schemeClr val="tx2"/>
                </a:solidFill>
                <a:latin typeface="+mj-lt"/>
                <a:ea typeface="+mj-ea"/>
                <a:cs typeface="+mj-cs"/>
              </a:rPr>
              <a:t>   </a:t>
            </a:r>
            <a:r>
              <a:rPr lang="fr-FR" sz="2800" b="1" dirty="0">
                <a:solidFill>
                  <a:schemeClr val="tx2"/>
                </a:solidFill>
                <a:latin typeface="+mj-lt"/>
                <a:ea typeface="+mj-ea"/>
                <a:cs typeface="+mj-cs"/>
              </a:rPr>
              <a:t>Pas d’apport particulier en CEJM /CEJMA </a:t>
            </a:r>
          </a:p>
        </p:txBody>
      </p:sp>
      <p:sp>
        <p:nvSpPr>
          <p:cNvPr id="4" name="Espace réservé du pied de page 3"/>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1928802"/>
            <a:ext cx="7772400" cy="1500198"/>
          </a:xfrm>
        </p:spPr>
        <p:txBody>
          <a:bodyPr>
            <a:noAutofit/>
          </a:bodyPr>
          <a:lstStyle/>
          <a:p>
            <a:pPr lvl="0" algn="ctr"/>
            <a:r>
              <a:rPr lang="fr-FR" sz="3200" b="1" dirty="0" smtClean="0">
                <a:solidFill>
                  <a:srgbClr val="00B050"/>
                </a:solidFill>
              </a:rPr>
              <a:t>Bloc 2 SISR </a:t>
            </a:r>
            <a:br>
              <a:rPr lang="fr-FR" sz="3200" b="1" dirty="0" smtClean="0">
                <a:solidFill>
                  <a:srgbClr val="00B050"/>
                </a:solidFill>
              </a:rPr>
            </a:br>
            <a:r>
              <a:rPr lang="fr-FR" sz="3200" b="1" dirty="0" smtClean="0">
                <a:solidFill>
                  <a:srgbClr val="00B050"/>
                </a:solidFill>
              </a:rPr>
              <a:t/>
            </a:r>
            <a:br>
              <a:rPr lang="fr-FR" sz="3200" b="1" dirty="0" smtClean="0">
                <a:solidFill>
                  <a:srgbClr val="00B050"/>
                </a:solidFill>
              </a:rPr>
            </a:br>
            <a:r>
              <a:rPr lang="fr-FR" sz="3200" b="1" dirty="0" smtClean="0">
                <a:solidFill>
                  <a:srgbClr val="FF0000"/>
                </a:solidFill>
              </a:rPr>
              <a:t> Administration des systèmes et des réseaux </a:t>
            </a:r>
            <a:r>
              <a:rPr lang="fr-FR" sz="3200" dirty="0" smtClean="0">
                <a:solidFill>
                  <a:srgbClr val="FF0000"/>
                </a:solidFill>
              </a:rPr>
              <a:t/>
            </a:r>
            <a:br>
              <a:rPr lang="fr-FR" sz="3200" dirty="0" smtClean="0">
                <a:solidFill>
                  <a:srgbClr val="FF0000"/>
                </a:solidFill>
              </a:rPr>
            </a:br>
            <a:endParaRPr lang="fr-FR" sz="3200" dirty="0">
              <a:solidFill>
                <a:srgbClr val="FF0000"/>
              </a:solidFill>
            </a:endParaRPr>
          </a:p>
        </p:txBody>
      </p:sp>
      <p:sp>
        <p:nvSpPr>
          <p:cNvPr id="4" name="Espace réservé du pied de page 3"/>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515252" cy="725470"/>
          </a:xfrm>
        </p:spPr>
        <p:txBody>
          <a:bodyPr>
            <a:normAutofit/>
          </a:bodyPr>
          <a:lstStyle/>
          <a:p>
            <a:r>
              <a:rPr lang="fr-FR" sz="2000" b="1" dirty="0" smtClean="0">
                <a:solidFill>
                  <a:srgbClr val="C00000"/>
                </a:solidFill>
              </a:rPr>
              <a:t>B2.1 SISR - Concevoir une solution d’infrastructure réseau </a:t>
            </a:r>
            <a:endParaRPr lang="fr-FR" sz="2000" dirty="0">
              <a:solidFill>
                <a:srgbClr val="C00000"/>
              </a:solidFill>
            </a:endParaRPr>
          </a:p>
        </p:txBody>
      </p:sp>
      <p:sp>
        <p:nvSpPr>
          <p:cNvPr id="14" name="Espace réservé du pied de page 13"/>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a:xfrm>
            <a:off x="500034" y="2071678"/>
            <a:ext cx="3786214" cy="1571636"/>
          </a:xfrm>
        </p:spPr>
        <p:txBody>
          <a:bodyPr>
            <a:normAutofit fontScale="85000" lnSpcReduction="20000"/>
          </a:bodyPr>
          <a:lstStyle/>
          <a:p>
            <a:pPr>
              <a:buNone/>
            </a:pPr>
            <a:r>
              <a:rPr lang="fr-FR" dirty="0" smtClean="0">
                <a:solidFill>
                  <a:srgbClr val="0070C0"/>
                </a:solidFill>
              </a:rPr>
              <a:t>L’enseignement de CEJMA aura pour objectif d’éclairer les étudiants sur les enjeux juridiques liés aux: </a:t>
            </a:r>
          </a:p>
        </p:txBody>
      </p:sp>
      <p:sp>
        <p:nvSpPr>
          <p:cNvPr id="4" name="Espace réservé du contenu 3"/>
          <p:cNvSpPr>
            <a:spLocks noGrp="1"/>
          </p:cNvSpPr>
          <p:nvPr>
            <p:ph sz="half" idx="2"/>
          </p:nvPr>
        </p:nvSpPr>
        <p:spPr>
          <a:xfrm>
            <a:off x="4500562" y="1447800"/>
            <a:ext cx="4286280" cy="4981596"/>
          </a:xfrm>
        </p:spPr>
        <p:txBody>
          <a:bodyPr>
            <a:normAutofit fontScale="85000" lnSpcReduction="20000"/>
          </a:bodyPr>
          <a:lstStyle/>
          <a:p>
            <a:r>
              <a:rPr lang="fr-FR" dirty="0" smtClean="0"/>
              <a:t>Cahier des charges et ses enjeux juridiques </a:t>
            </a:r>
          </a:p>
          <a:p>
            <a:endParaRPr lang="fr-FR" dirty="0" smtClean="0"/>
          </a:p>
          <a:p>
            <a:r>
              <a:rPr lang="fr-FR" dirty="0" smtClean="0"/>
              <a:t>Contraintes éthiques et environnementales dans le choix d’une infrastructure réseau </a:t>
            </a:r>
          </a:p>
          <a:p>
            <a:endParaRPr lang="fr-FR" dirty="0" smtClean="0"/>
          </a:p>
          <a:p>
            <a:r>
              <a:rPr lang="fr-FR" dirty="0" smtClean="0"/>
              <a:t>Contrat de prestation de services informatiques entre le prestataire et l’organisation cliente et ses clauses spécifiques </a:t>
            </a:r>
          </a:p>
          <a:p>
            <a:endParaRPr lang="fr-FR" dirty="0" smtClean="0"/>
          </a:p>
          <a:p>
            <a:r>
              <a:rPr lang="fr-FR" dirty="0" smtClean="0">
                <a:solidFill>
                  <a:srgbClr val="C00000"/>
                </a:solidFill>
              </a:rPr>
              <a:t>Contrat d’entente de niveau de service </a:t>
            </a:r>
            <a:r>
              <a:rPr lang="fr-FR" dirty="0" smtClean="0"/>
              <a:t>(ou SLA) déjà étudié dans le bloc 1 </a:t>
            </a:r>
          </a:p>
          <a:p>
            <a:pPr>
              <a:buNone/>
            </a:pPr>
            <a:r>
              <a:rPr lang="fr-FR" dirty="0" smtClean="0"/>
              <a:t>	</a:t>
            </a:r>
          </a:p>
          <a:p>
            <a:endParaRPr lang="fr-FR" dirty="0"/>
          </a:p>
        </p:txBody>
      </p:sp>
      <p:sp>
        <p:nvSpPr>
          <p:cNvPr id="9" name="Triangle isocèle 8"/>
          <p:cNvSpPr/>
          <p:nvPr/>
        </p:nvSpPr>
        <p:spPr>
          <a:xfrm>
            <a:off x="8501090" y="4572008"/>
            <a:ext cx="357190" cy="214314"/>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isocèle 9"/>
          <p:cNvSpPr/>
          <p:nvPr/>
        </p:nvSpPr>
        <p:spPr>
          <a:xfrm>
            <a:off x="5929322" y="3214686"/>
            <a:ext cx="285752" cy="214314"/>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isocèle 10"/>
          <p:cNvSpPr/>
          <p:nvPr/>
        </p:nvSpPr>
        <p:spPr>
          <a:xfrm>
            <a:off x="6429388" y="1714488"/>
            <a:ext cx="214314" cy="285752"/>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Triangle isocèle 11"/>
          <p:cNvSpPr/>
          <p:nvPr/>
        </p:nvSpPr>
        <p:spPr>
          <a:xfrm>
            <a:off x="6215074" y="5715016"/>
            <a:ext cx="214314" cy="285752"/>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Triangle isocèle 12"/>
          <p:cNvSpPr/>
          <p:nvPr/>
        </p:nvSpPr>
        <p:spPr>
          <a:xfrm>
            <a:off x="6357950" y="3143248"/>
            <a:ext cx="214314" cy="285752"/>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515252" cy="868346"/>
          </a:xfrm>
        </p:spPr>
        <p:txBody>
          <a:bodyPr>
            <a:normAutofit/>
          </a:bodyPr>
          <a:lstStyle/>
          <a:p>
            <a:pPr algn="ctr"/>
            <a:r>
              <a:rPr lang="fr-FR" sz="2000" b="1" dirty="0" smtClean="0">
                <a:solidFill>
                  <a:srgbClr val="C00000"/>
                </a:solidFill>
              </a:rPr>
              <a:t>B2.3 SISR - Exploiter, dépanner et superviser une solution d’infrastructure réseau </a:t>
            </a:r>
          </a:p>
        </p:txBody>
      </p:sp>
      <p:sp>
        <p:nvSpPr>
          <p:cNvPr id="8" name="Espace réservé du pied de page 7"/>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a:xfrm>
            <a:off x="357158" y="1285860"/>
            <a:ext cx="3571900" cy="4910158"/>
          </a:xfrm>
          <a:ln>
            <a:solidFill>
              <a:schemeClr val="accent6">
                <a:lumMod val="50000"/>
              </a:schemeClr>
            </a:solidFill>
          </a:ln>
        </p:spPr>
        <p:txBody>
          <a:bodyPr>
            <a:noAutofit/>
          </a:bodyPr>
          <a:lstStyle/>
          <a:p>
            <a:pPr marL="0" indent="0">
              <a:spcBef>
                <a:spcPts val="0"/>
              </a:spcBef>
              <a:buNone/>
            </a:pPr>
            <a:r>
              <a:rPr lang="fr-FR" sz="2400" dirty="0" smtClean="0">
                <a:solidFill>
                  <a:srgbClr val="0070C0"/>
                </a:solidFill>
              </a:rPr>
              <a:t>L’enseignement de CEJMA complétera les aspects techniques liés à cette compétence par:</a:t>
            </a:r>
          </a:p>
          <a:p>
            <a:pPr marL="0" indent="0">
              <a:spcBef>
                <a:spcPts val="0"/>
              </a:spcBef>
              <a:buNone/>
            </a:pPr>
            <a:endParaRPr lang="fr-FR" sz="2400" dirty="0" smtClean="0">
              <a:solidFill>
                <a:srgbClr val="0070C0"/>
              </a:solidFill>
            </a:endParaRPr>
          </a:p>
          <a:p>
            <a:pPr lvl="1">
              <a:buFontTx/>
              <a:buChar char="-"/>
            </a:pPr>
            <a:r>
              <a:rPr lang="fr-FR" sz="2200" dirty="0" smtClean="0">
                <a:solidFill>
                  <a:srgbClr val="0070C0"/>
                </a:solidFill>
              </a:rPr>
              <a:t>l’étude de </a:t>
            </a:r>
            <a:r>
              <a:rPr lang="fr-FR" sz="2200" dirty="0" smtClean="0">
                <a:solidFill>
                  <a:srgbClr val="00B050"/>
                </a:solidFill>
              </a:rPr>
              <a:t>contrats de prestations de services </a:t>
            </a:r>
            <a:r>
              <a:rPr lang="fr-FR" sz="2200" dirty="0" smtClean="0">
                <a:solidFill>
                  <a:srgbClr val="0070C0"/>
                </a:solidFill>
              </a:rPr>
              <a:t>spécifiques</a:t>
            </a:r>
          </a:p>
          <a:p>
            <a:pPr lvl="1">
              <a:buFontTx/>
              <a:buChar char="-"/>
            </a:pPr>
            <a:endParaRPr lang="fr-FR" sz="2200" dirty="0" smtClean="0">
              <a:solidFill>
                <a:srgbClr val="0070C0"/>
              </a:solidFill>
            </a:endParaRPr>
          </a:p>
          <a:p>
            <a:pPr lvl="1">
              <a:buNone/>
            </a:pPr>
            <a:r>
              <a:rPr lang="fr-FR" sz="2200" dirty="0" smtClean="0">
                <a:solidFill>
                  <a:srgbClr val="0070C0"/>
                </a:solidFill>
              </a:rPr>
              <a:t>- L’étude </a:t>
            </a:r>
            <a:r>
              <a:rPr lang="fr-FR" sz="2200" dirty="0" smtClean="0">
                <a:solidFill>
                  <a:srgbClr val="00B050"/>
                </a:solidFill>
              </a:rPr>
              <a:t>des droits et des obligations de l’ASR, l’étendue de sa responsabilité </a:t>
            </a:r>
            <a:endParaRPr lang="fr-FR" sz="2200" dirty="0">
              <a:solidFill>
                <a:srgbClr val="0070C0"/>
              </a:solidFill>
            </a:endParaRPr>
          </a:p>
        </p:txBody>
      </p:sp>
      <p:sp>
        <p:nvSpPr>
          <p:cNvPr id="4" name="Espace réservé du contenu 3"/>
          <p:cNvSpPr>
            <a:spLocks noGrp="1"/>
          </p:cNvSpPr>
          <p:nvPr>
            <p:ph sz="half" idx="2"/>
          </p:nvPr>
        </p:nvSpPr>
        <p:spPr>
          <a:xfrm>
            <a:off x="4500562" y="1214422"/>
            <a:ext cx="4286280" cy="5429288"/>
          </a:xfrm>
        </p:spPr>
        <p:txBody>
          <a:bodyPr>
            <a:normAutofit fontScale="40000" lnSpcReduction="20000"/>
          </a:bodyPr>
          <a:lstStyle/>
          <a:p>
            <a:pPr algn="ctr">
              <a:buNone/>
            </a:pPr>
            <a:r>
              <a:rPr lang="fr-FR" sz="3200" b="1" dirty="0" smtClean="0"/>
              <a:t>Une complémentarité CEJM/ CEJMA </a:t>
            </a:r>
          </a:p>
          <a:p>
            <a:pPr>
              <a:buNone/>
            </a:pPr>
            <a:endParaRPr lang="fr-FR" sz="3200" dirty="0" smtClean="0">
              <a:solidFill>
                <a:srgbClr val="FF0000"/>
              </a:solidFill>
            </a:endParaRPr>
          </a:p>
          <a:p>
            <a:pPr>
              <a:buNone/>
            </a:pPr>
            <a:r>
              <a:rPr lang="fr-FR" sz="3400" dirty="0" smtClean="0">
                <a:solidFill>
                  <a:srgbClr val="FF0000"/>
                </a:solidFill>
              </a:rPr>
              <a:t>Contrats spécifiques:  </a:t>
            </a:r>
            <a:endParaRPr lang="fr-FR" sz="3400" dirty="0" smtClean="0"/>
          </a:p>
          <a:p>
            <a:pPr>
              <a:buNone/>
            </a:pPr>
            <a:r>
              <a:rPr lang="fr-FR" sz="3400" dirty="0" smtClean="0"/>
              <a:t>les thèmes  1 et 4 de CEJM   abordent  l’étude des contrats. </a:t>
            </a:r>
          </a:p>
          <a:p>
            <a:pPr>
              <a:buNone/>
            </a:pPr>
            <a:r>
              <a:rPr lang="fr-FR" sz="3400" dirty="0" smtClean="0"/>
              <a:t>La CEJMA  permet d’étudier des contrats spécifiques tels que le contrat de maintenance informatique ou de supervision par exemple.  ( étude des clauses spécifiques, des cas dans lesquels les parties engagent leur responsabilité, des causes d’exonération ou de limitation de responsabilité respectives …)</a:t>
            </a:r>
          </a:p>
          <a:p>
            <a:pPr>
              <a:buFontTx/>
              <a:buChar char="-"/>
            </a:pPr>
            <a:endParaRPr lang="fr-FR" sz="3400" dirty="0" smtClean="0"/>
          </a:p>
          <a:p>
            <a:r>
              <a:rPr lang="fr-FR" sz="3400" dirty="0" smtClean="0"/>
              <a:t>Le </a:t>
            </a:r>
            <a:r>
              <a:rPr lang="fr-FR" sz="3400" dirty="0" smtClean="0">
                <a:solidFill>
                  <a:srgbClr val="FF0000"/>
                </a:solidFill>
              </a:rPr>
              <a:t>cadre juridique spécifique de l’administrateur système et réseau </a:t>
            </a:r>
          </a:p>
          <a:p>
            <a:pPr>
              <a:buNone/>
            </a:pPr>
            <a:r>
              <a:rPr lang="fr-FR" sz="3400" dirty="0" smtClean="0"/>
              <a:t>Le thème 3 de CEJM aborde la question de la responsabilité civile et pénale </a:t>
            </a:r>
          </a:p>
          <a:p>
            <a:pPr>
              <a:buNone/>
            </a:pPr>
            <a:r>
              <a:rPr lang="fr-FR" sz="3400" dirty="0" smtClean="0"/>
              <a:t>La CEJMA  permet d’étudier les missions  , obligations légales et contractuelles  (obligation de loyauté, de transparence, de confidentialité, obligation en cas d’atteinte à la sécurité du réseau, ou encore de diffusion de contenus illicites etc.) de l’ASR  et de mettre l’accent sur sa responsabilité civile et/ou pénale en cas de non-respect de ses obligations. à l’occasion des opérations d’exploitation, de dépannage et de supervision </a:t>
            </a:r>
          </a:p>
          <a:p>
            <a:endParaRPr lang="fr-FR" dirty="0"/>
          </a:p>
        </p:txBody>
      </p:sp>
      <p:sp>
        <p:nvSpPr>
          <p:cNvPr id="5" name="Triangle isocèle 4"/>
          <p:cNvSpPr/>
          <p:nvPr/>
        </p:nvSpPr>
        <p:spPr>
          <a:xfrm>
            <a:off x="2500298" y="3929066"/>
            <a:ext cx="214314" cy="214314"/>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riangle isocèle 5"/>
          <p:cNvSpPr/>
          <p:nvPr/>
        </p:nvSpPr>
        <p:spPr>
          <a:xfrm>
            <a:off x="2928926" y="5857892"/>
            <a:ext cx="285752" cy="142876"/>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La CEJMA en SIO</a:t>
            </a:r>
            <a:endParaRPr lang="fr-FR" dirty="0"/>
          </a:p>
        </p:txBody>
      </p:sp>
      <p:sp>
        <p:nvSpPr>
          <p:cNvPr id="3" name="Titre 1"/>
          <p:cNvSpPr txBox="1">
            <a:spLocks/>
          </p:cNvSpPr>
          <p:nvPr/>
        </p:nvSpPr>
        <p:spPr>
          <a:xfrm>
            <a:off x="928662" y="2214554"/>
            <a:ext cx="7772400" cy="1143000"/>
          </a:xfrm>
          <a:prstGeom prst="rect">
            <a:avLst/>
          </a:prstGeom>
          <a:gradFill flip="none" rotWithShape="1">
            <a:gsLst>
              <a:gs pos="0">
                <a:srgbClr val="FFFF6D">
                  <a:tint val="66000"/>
                  <a:satMod val="160000"/>
                </a:srgbClr>
              </a:gs>
              <a:gs pos="50000">
                <a:srgbClr val="FFFF6D">
                  <a:tint val="44500"/>
                  <a:satMod val="160000"/>
                </a:srgbClr>
              </a:gs>
              <a:gs pos="100000">
                <a:srgbClr val="FFFF6D">
                  <a:tint val="23500"/>
                  <a:satMod val="160000"/>
                </a:srgbClr>
              </a:gs>
            </a:gsLst>
            <a:lin ang="2700000" scaled="1"/>
            <a:tileRect/>
          </a:gradFill>
        </p:spPr>
        <p:txBody>
          <a:bodyPr>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300" b="0" i="0" u="none" strike="noStrike" kern="1200" cap="none" spc="0" normalizeH="0" baseline="0" noProof="0" dirty="0" smtClean="0">
                <a:ln>
                  <a:noFill/>
                </a:ln>
                <a:solidFill>
                  <a:srgbClr val="FF0000"/>
                </a:solidFill>
                <a:effectLst/>
                <a:uLnTx/>
                <a:uFillTx/>
                <a:latin typeface="+mj-lt"/>
                <a:ea typeface="+mj-ea"/>
                <a:cs typeface="+mj-cs"/>
              </a:rPr>
              <a:t/>
            </a:r>
            <a:br>
              <a:rPr kumimoji="0" lang="fr-FR" sz="3300" b="0" i="0" u="none" strike="noStrike" kern="1200" cap="none" spc="0" normalizeH="0" baseline="0" noProof="0" dirty="0" smtClean="0">
                <a:ln>
                  <a:noFill/>
                </a:ln>
                <a:solidFill>
                  <a:srgbClr val="FF0000"/>
                </a:solidFill>
                <a:effectLst/>
                <a:uLnTx/>
                <a:uFillTx/>
                <a:latin typeface="+mj-lt"/>
                <a:ea typeface="+mj-ea"/>
                <a:cs typeface="+mj-cs"/>
              </a:rPr>
            </a:br>
            <a:r>
              <a:rPr kumimoji="0" lang="fr-FR" sz="3300" b="0" i="0" u="none" strike="noStrike" kern="1200" cap="none" spc="0" normalizeH="0" baseline="0" noProof="0" dirty="0" smtClean="0">
                <a:ln>
                  <a:noFill/>
                </a:ln>
                <a:solidFill>
                  <a:srgbClr val="FF0000"/>
                </a:solidFill>
                <a:effectLst/>
                <a:uLnTx/>
                <a:uFillTx/>
                <a:latin typeface="+mj-lt"/>
                <a:ea typeface="+mj-ea"/>
                <a:cs typeface="+mj-cs"/>
              </a:rPr>
              <a:t>L’articulation CEJMA  et blocs professionnels </a:t>
            </a:r>
            <a:endParaRPr kumimoji="0" lang="fr-FR" sz="3300" b="0"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000240"/>
            <a:ext cx="7772400" cy="1500198"/>
          </a:xfrm>
        </p:spPr>
        <p:txBody>
          <a:bodyPr>
            <a:noAutofit/>
          </a:bodyPr>
          <a:lstStyle/>
          <a:p>
            <a:pPr lvl="0" algn="ctr"/>
            <a:r>
              <a:rPr lang="fr-FR" sz="3200" b="1" dirty="0" smtClean="0">
                <a:solidFill>
                  <a:srgbClr val="00B050"/>
                </a:solidFill>
              </a:rPr>
              <a:t/>
            </a:r>
            <a:br>
              <a:rPr lang="fr-FR" sz="3200" b="1" dirty="0" smtClean="0">
                <a:solidFill>
                  <a:srgbClr val="00B050"/>
                </a:solidFill>
              </a:rPr>
            </a:br>
            <a:r>
              <a:rPr lang="fr-FR" sz="3200" b="1" dirty="0" smtClean="0">
                <a:solidFill>
                  <a:srgbClr val="00B050"/>
                </a:solidFill>
              </a:rPr>
              <a:t/>
            </a:r>
            <a:br>
              <a:rPr lang="fr-FR" sz="3200" b="1" dirty="0" smtClean="0">
                <a:solidFill>
                  <a:srgbClr val="00B050"/>
                </a:solidFill>
              </a:rPr>
            </a:br>
            <a:r>
              <a:rPr lang="fr-FR" sz="3200" b="1" dirty="0" smtClean="0">
                <a:solidFill>
                  <a:srgbClr val="00B050"/>
                </a:solidFill>
              </a:rPr>
              <a:t/>
            </a:r>
            <a:br>
              <a:rPr lang="fr-FR" sz="3200" b="1" dirty="0" smtClean="0">
                <a:solidFill>
                  <a:srgbClr val="00B050"/>
                </a:solidFill>
              </a:rPr>
            </a:br>
            <a:r>
              <a:rPr lang="fr-FR" sz="3200" b="1" dirty="0" smtClean="0">
                <a:solidFill>
                  <a:srgbClr val="00B050"/>
                </a:solidFill>
              </a:rPr>
              <a:t>Bloc 2 SLAM  </a:t>
            </a:r>
            <a:br>
              <a:rPr lang="fr-FR" sz="3200" b="1" dirty="0" smtClean="0">
                <a:solidFill>
                  <a:srgbClr val="00B050"/>
                </a:solidFill>
              </a:rPr>
            </a:br>
            <a:r>
              <a:rPr lang="fr-FR" sz="3200" b="1" dirty="0" smtClean="0">
                <a:solidFill>
                  <a:srgbClr val="FF0000"/>
                </a:solidFill>
              </a:rPr>
              <a:t>Conception et développement d’applications </a:t>
            </a:r>
            <a:r>
              <a:rPr lang="fr-FR" sz="3200" dirty="0" smtClean="0">
                <a:solidFill>
                  <a:srgbClr val="FF0000"/>
                </a:solidFill>
              </a:rPr>
              <a:t/>
            </a:r>
            <a:br>
              <a:rPr lang="fr-FR" sz="3200" dirty="0" smtClean="0">
                <a:solidFill>
                  <a:srgbClr val="FF0000"/>
                </a:solidFill>
              </a:rPr>
            </a:br>
            <a:endParaRPr lang="fr-FR" sz="3200" dirty="0">
              <a:solidFill>
                <a:srgbClr val="FF0000"/>
              </a:solidFill>
            </a:endParaRPr>
          </a:p>
        </p:txBody>
      </p:sp>
      <p:sp>
        <p:nvSpPr>
          <p:cNvPr id="4" name="Espace réservé du pied de page 3"/>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285720" y="899262"/>
          <a:ext cx="8858280" cy="5861468"/>
        </p:xfrm>
        <a:graphic>
          <a:graphicData uri="http://schemas.openxmlformats.org/drawingml/2006/table">
            <a:tbl>
              <a:tblPr firstRow="1" bandRow="1">
                <a:tableStyleId>{5C22544A-7EE6-4342-B048-85BDC9FD1C3A}</a:tableStyleId>
              </a:tblPr>
              <a:tblGrid>
                <a:gridCol w="2009862"/>
                <a:gridCol w="6848418"/>
              </a:tblGrid>
              <a:tr h="10336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smtClean="0">
                          <a:solidFill>
                            <a:srgbClr val="002060"/>
                          </a:solidFill>
                        </a:rPr>
                        <a:t>Le cahier des charges </a:t>
                      </a:r>
                    </a:p>
                    <a:p>
                      <a:endParaRPr lang="fr-FR" sz="1400" dirty="0">
                        <a:solidFill>
                          <a:srgbClr val="002060"/>
                        </a:solidFill>
                      </a:endParaRPr>
                    </a:p>
                  </a:txBody>
                  <a:tc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tcPr>
                </a:tc>
                <a:tc>
                  <a:txBody>
                    <a:bodyPr/>
                    <a:lstStyle/>
                    <a:p>
                      <a:pPr lvl="0"/>
                      <a:r>
                        <a:rPr kumimoji="0" lang="fr-FR" sz="1100" kern="1200" dirty="0" smtClean="0">
                          <a:solidFill>
                            <a:schemeClr val="dk1"/>
                          </a:solidFill>
                          <a:latin typeface="+mn-lt"/>
                          <a:ea typeface="+mn-ea"/>
                          <a:cs typeface="+mn-cs"/>
                        </a:rPr>
                        <a:t>Une approche juridique pour compléter la lecture technique du cahier des charges: Le cahier des charges et ses enjeux juridiques ( intérêt et valeur juridique de ce document précontractuel.)</a:t>
                      </a:r>
                    </a:p>
                    <a:p>
                      <a:pPr lvl="0"/>
                      <a:r>
                        <a:rPr kumimoji="0" lang="fr-FR" sz="1100" kern="1200" dirty="0" smtClean="0">
                          <a:solidFill>
                            <a:schemeClr val="dk1"/>
                          </a:solidFill>
                          <a:latin typeface="+mn-lt"/>
                          <a:ea typeface="+mn-ea"/>
                          <a:cs typeface="+mn-cs"/>
                        </a:rPr>
                        <a:t>Une attention spécifique pourra être portée à l’adaptation en amont du cahier des charges (“Agilité du cahier des charges”) et du contrat (“Agilité du contrat”), en cas de mise en œuvre de méthodes agiles dans le cycle de conception de la solution applicative, et ses conséquences sur la responsabilité de l’organisation cliente et du prestataire. </a:t>
                      </a:r>
                    </a:p>
                  </a:txBody>
                  <a:tc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tcPr>
                </a:tc>
              </a:tr>
              <a:tr h="8900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kern="1200" dirty="0" smtClean="0">
                          <a:solidFill>
                            <a:srgbClr val="002060"/>
                          </a:solidFill>
                          <a:latin typeface="+mn-lt"/>
                          <a:ea typeface="+mn-ea"/>
                          <a:cs typeface="+mn-cs"/>
                        </a:rPr>
                        <a:t>Les contraintes éthiques et environnementales dans la conception d'une solution </a:t>
                      </a:r>
                    </a:p>
                  </a:txBody>
                  <a:tcPr>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lin ang="2700000" scaled="1"/>
                      <a:tileRect/>
                    </a:gra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kern="1200" dirty="0" smtClean="0">
                          <a:solidFill>
                            <a:schemeClr val="dk1"/>
                          </a:solidFill>
                          <a:latin typeface="+mn-lt"/>
                          <a:ea typeface="+mn-ea"/>
                          <a:cs typeface="+mn-cs"/>
                        </a:rPr>
                        <a:t>L’environnement économique et légal oblige de plus en plus les organisations à adopter des démarches éthiques et éco responsables dans la conception d’une solution applicative (logiciel éco-conçus, conception responsable de services numériques etc.)</a:t>
                      </a:r>
                    </a:p>
                    <a:p>
                      <a:endParaRPr kumimoji="0" lang="fr-FR" sz="1100" kern="1200" dirty="0" smtClean="0">
                        <a:solidFill>
                          <a:schemeClr val="dk1"/>
                        </a:solidFill>
                        <a:latin typeface="+mn-lt"/>
                        <a:ea typeface="+mn-ea"/>
                        <a:cs typeface="+mn-cs"/>
                      </a:endParaRPr>
                    </a:p>
                  </a:txBody>
                  <a:tcPr>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lin ang="2700000" scaled="1"/>
                      <a:tileRect/>
                    </a:gradFill>
                  </a:tcPr>
                </a:tc>
              </a:tr>
              <a:tr h="5352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smtClean="0">
                          <a:solidFill>
                            <a:srgbClr val="002060"/>
                          </a:solidFill>
                        </a:rPr>
                        <a:t>Le contrat de développement </a:t>
                      </a:r>
                    </a:p>
                  </a:txBody>
                  <a:tc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kern="1200" dirty="0" smtClean="0">
                          <a:solidFill>
                            <a:schemeClr val="dk1"/>
                          </a:solidFill>
                          <a:latin typeface="+mn-lt"/>
                          <a:ea typeface="+mn-ea"/>
                          <a:cs typeface="+mn-cs"/>
                        </a:rPr>
                        <a:t>Le contrat de développement (exécution, inexécution) et ses clauses spécifiques ( prolongement des thèmes 1 et 4 de CEJM) </a:t>
                      </a:r>
                    </a:p>
                  </a:txBody>
                  <a:tc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tcPr>
                </a:tc>
              </a:tr>
              <a:tr h="5598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smtClean="0">
                          <a:solidFill>
                            <a:srgbClr val="002060"/>
                          </a:solidFill>
                        </a:rPr>
                        <a:t>Les licences </a:t>
                      </a:r>
                    </a:p>
                    <a:p>
                      <a:endParaRPr lang="fr-FR" sz="1400" dirty="0">
                        <a:solidFill>
                          <a:srgbClr val="002060"/>
                        </a:solidFill>
                      </a:endParaRPr>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tcPr>
                </a:tc>
                <a:tc>
                  <a:txBody>
                    <a:bodyPr/>
                    <a:lstStyle/>
                    <a:p>
                      <a:pPr lvl="0"/>
                      <a:r>
                        <a:rPr kumimoji="0" lang="fr-FR" sz="1100" kern="1200" dirty="0" smtClean="0">
                          <a:solidFill>
                            <a:schemeClr val="dk1"/>
                          </a:solidFill>
                          <a:latin typeface="+mn-lt"/>
                          <a:ea typeface="+mn-ea"/>
                          <a:cs typeface="+mn-cs"/>
                        </a:rPr>
                        <a:t>L’utilisation d’une solution applicative ou d’un composant logiciel doit s’effectuer dans le respect de la licence souscrite: Typologie de licences logicielles et droits des utilisateurs ( prolongement du thème 4 de CEJM)  </a:t>
                      </a:r>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tcPr>
                </a:tc>
              </a:tr>
              <a:tr h="6891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kern="1200" dirty="0" smtClean="0">
                          <a:solidFill>
                            <a:srgbClr val="002060"/>
                          </a:solidFill>
                          <a:latin typeface="+mn-lt"/>
                          <a:ea typeface="+mn-ea"/>
                          <a:cs typeface="+mn-cs"/>
                        </a:rPr>
                        <a:t>La protection juridique des productions de solutions applicatives </a:t>
                      </a:r>
                    </a:p>
                  </a:txBody>
                  <a:tc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kern="1200" dirty="0" smtClean="0">
                          <a:solidFill>
                            <a:schemeClr val="dk1"/>
                          </a:solidFill>
                          <a:latin typeface="+mn-lt"/>
                          <a:ea typeface="+mn-ea"/>
                          <a:cs typeface="+mn-cs"/>
                        </a:rPr>
                        <a:t>Droit d’auteur, modes de protection indirects et conditions de brevetabilité  ( prolongement du thème 4 de CEJM )</a:t>
                      </a:r>
                    </a:p>
                    <a:p>
                      <a:endParaRPr kumimoji="0" lang="fr-FR" sz="1100" kern="1200" dirty="0" smtClean="0">
                        <a:solidFill>
                          <a:schemeClr val="dk1"/>
                        </a:solidFill>
                        <a:latin typeface="+mn-lt"/>
                        <a:ea typeface="+mn-ea"/>
                        <a:cs typeface="+mn-cs"/>
                      </a:endParaRPr>
                    </a:p>
                  </a:txBody>
                  <a:tc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tcPr>
                </a:tc>
              </a:tr>
              <a:tr h="9828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kern="1200" dirty="0" smtClean="0">
                          <a:solidFill>
                            <a:srgbClr val="002060"/>
                          </a:solidFill>
                          <a:latin typeface="+mn-lt"/>
                          <a:ea typeface="+mn-ea"/>
                          <a:cs typeface="+mn-cs"/>
                        </a:rPr>
                        <a:t>La responsabilité civile et pénale </a:t>
                      </a:r>
                    </a:p>
                    <a:p>
                      <a:endParaRPr kumimoji="0" lang="fr-FR" sz="1400" kern="1200" dirty="0" smtClean="0">
                        <a:solidFill>
                          <a:srgbClr val="002060"/>
                        </a:solidFill>
                        <a:latin typeface="+mn-lt"/>
                        <a:ea typeface="+mn-ea"/>
                        <a:cs typeface="+mn-cs"/>
                      </a:endParaRPr>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kern="1200" dirty="0" smtClean="0">
                          <a:solidFill>
                            <a:schemeClr val="dk1"/>
                          </a:solidFill>
                          <a:latin typeface="+mn-lt"/>
                          <a:ea typeface="+mn-ea"/>
                          <a:cs typeface="+mn-cs"/>
                        </a:rPr>
                        <a:t>Responsabilité civile en cas de non-respect de ses obligations et de préjudices causés au client (insuffisance d'informations fournies au client, délivrance non conforme, dépassement des délais et du budget etc.), et responsabilité pénale en cas de commission d’une infraction (copie illicite du code source d’un logiciel ou de composants logiciels, reproduction illicite de créations graphiques etc.). </a:t>
                      </a:r>
                    </a:p>
                  </a:txBody>
                  <a:tcPr>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a:tcPr>
                </a:tc>
              </a:tr>
              <a:tr h="559896">
                <a:tc>
                  <a:txBody>
                    <a:bodyPr/>
                    <a:lstStyle/>
                    <a:p>
                      <a:r>
                        <a:rPr kumimoji="0" lang="fr-FR" sz="1400" kern="1200" dirty="0" smtClean="0">
                          <a:solidFill>
                            <a:srgbClr val="002060"/>
                          </a:solidFill>
                          <a:latin typeface="+mn-lt"/>
                          <a:ea typeface="+mn-ea"/>
                          <a:cs typeface="+mn-cs"/>
                        </a:rPr>
                        <a:t>Les DCP </a:t>
                      </a:r>
                    </a:p>
                  </a:txBody>
                  <a:tc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100" kern="1200" dirty="0" smtClean="0">
                          <a:solidFill>
                            <a:schemeClr val="dk1"/>
                          </a:solidFill>
                          <a:latin typeface="+mn-lt"/>
                          <a:ea typeface="+mn-ea"/>
                          <a:cs typeface="+mn-cs"/>
                        </a:rPr>
                        <a:t>La réglementation de l’exploitation de données à caractère personnel  (réglementation étudiée en CEJM - thème 4 et complétée dans le bloc 3 de CEJMA).</a:t>
                      </a:r>
                    </a:p>
                    <a:p>
                      <a:endParaRPr kumimoji="0" lang="fr-FR" sz="1100" kern="1200" dirty="0" smtClean="0">
                        <a:solidFill>
                          <a:schemeClr val="dk1"/>
                        </a:solidFill>
                        <a:latin typeface="+mn-lt"/>
                        <a:ea typeface="+mn-ea"/>
                        <a:cs typeface="+mn-cs"/>
                      </a:endParaRPr>
                    </a:p>
                  </a:txBody>
                  <a:tc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tcPr>
                </a:tc>
              </a:tr>
            </a:tbl>
          </a:graphicData>
        </a:graphic>
      </p:graphicFrame>
      <p:sp>
        <p:nvSpPr>
          <p:cNvPr id="3" name="Rectangle 2"/>
          <p:cNvSpPr/>
          <p:nvPr/>
        </p:nvSpPr>
        <p:spPr>
          <a:xfrm>
            <a:off x="1071538" y="214290"/>
            <a:ext cx="7072362" cy="646331"/>
          </a:xfrm>
          <a:prstGeom prst="rect">
            <a:avLst/>
          </a:prstGeom>
        </p:spPr>
        <p:txBody>
          <a:bodyPr wrap="square">
            <a:spAutoFit/>
          </a:bodyPr>
          <a:lstStyle/>
          <a:p>
            <a:r>
              <a:rPr lang="fr-FR" b="1" dirty="0" smtClean="0"/>
              <a:t>B2.1 SLAM </a:t>
            </a:r>
            <a:br>
              <a:rPr lang="fr-FR" b="1" dirty="0" smtClean="0"/>
            </a:br>
            <a:r>
              <a:rPr lang="fr-FR" b="1" dirty="0" smtClean="0"/>
              <a:t>               </a:t>
            </a:r>
            <a:r>
              <a:rPr lang="fr-FR" b="1" dirty="0" smtClean="0">
                <a:solidFill>
                  <a:srgbClr val="C00000"/>
                </a:solidFill>
              </a:rPr>
              <a:t>Concevoir et développer une solution applicative </a:t>
            </a:r>
            <a:endParaRPr lang="fr-FR" dirty="0"/>
          </a:p>
        </p:txBody>
      </p:sp>
      <p:sp>
        <p:nvSpPr>
          <p:cNvPr id="5" name="Espace réservé du pied de page 4"/>
          <p:cNvSpPr>
            <a:spLocks noGrp="1"/>
          </p:cNvSpPr>
          <p:nvPr>
            <p:ph type="ftr" sz="quarter" idx="11"/>
          </p:nvPr>
        </p:nvSpPr>
        <p:spPr>
          <a:xfrm>
            <a:off x="285720" y="6492240"/>
            <a:ext cx="3581400" cy="365760"/>
          </a:xfrm>
        </p:spPr>
        <p:txBody>
          <a:bodyPr/>
          <a:lstStyle/>
          <a:p>
            <a:r>
              <a:rPr lang="fr-FR" smtClean="0"/>
              <a:t>La CEJMA en SIO</a:t>
            </a:r>
            <a:endParaRPr lang="fr-FR" dirty="0"/>
          </a:p>
        </p:txBody>
      </p:sp>
      <p:sp>
        <p:nvSpPr>
          <p:cNvPr id="6" name="Triangle isocèle 5"/>
          <p:cNvSpPr/>
          <p:nvPr/>
        </p:nvSpPr>
        <p:spPr>
          <a:xfrm>
            <a:off x="1643042" y="3000372"/>
            <a:ext cx="214314" cy="214314"/>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riangle isocèle 6"/>
          <p:cNvSpPr/>
          <p:nvPr/>
        </p:nvSpPr>
        <p:spPr>
          <a:xfrm>
            <a:off x="1928794" y="3071810"/>
            <a:ext cx="285752" cy="142876"/>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
        <p:nvSpPr>
          <p:cNvPr id="8" name="Triangle isocèle 7"/>
          <p:cNvSpPr/>
          <p:nvPr/>
        </p:nvSpPr>
        <p:spPr>
          <a:xfrm>
            <a:off x="1214414" y="1357298"/>
            <a:ext cx="285752" cy="142876"/>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
        <p:nvSpPr>
          <p:cNvPr id="9" name="Triangle isocèle 8"/>
          <p:cNvSpPr/>
          <p:nvPr/>
        </p:nvSpPr>
        <p:spPr>
          <a:xfrm>
            <a:off x="1285852" y="6357958"/>
            <a:ext cx="285752" cy="142876"/>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
        <p:nvSpPr>
          <p:cNvPr id="10" name="Triangle isocèle 9"/>
          <p:cNvSpPr/>
          <p:nvPr/>
        </p:nvSpPr>
        <p:spPr>
          <a:xfrm>
            <a:off x="1285852" y="5572140"/>
            <a:ext cx="285752" cy="142876"/>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
        <p:nvSpPr>
          <p:cNvPr id="11" name="Triangle isocèle 10"/>
          <p:cNvSpPr/>
          <p:nvPr/>
        </p:nvSpPr>
        <p:spPr>
          <a:xfrm>
            <a:off x="1428728" y="4143380"/>
            <a:ext cx="285752" cy="142876"/>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
        <p:nvSpPr>
          <p:cNvPr id="12" name="Triangle isocèle 11"/>
          <p:cNvSpPr/>
          <p:nvPr/>
        </p:nvSpPr>
        <p:spPr>
          <a:xfrm>
            <a:off x="2000232" y="5000636"/>
            <a:ext cx="285752" cy="142876"/>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B05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428604"/>
            <a:ext cx="8534400" cy="758952"/>
          </a:xfrm>
        </p:spPr>
        <p:txBody>
          <a:bodyPr>
            <a:normAutofit fontScale="90000"/>
          </a:bodyPr>
          <a:lstStyle/>
          <a:p>
            <a:r>
              <a:rPr lang="fr-FR" sz="2000" b="1" dirty="0" smtClean="0">
                <a:solidFill>
                  <a:schemeClr val="tx1"/>
                </a:solidFill>
              </a:rPr>
              <a:t>B2.2 SLAM </a:t>
            </a:r>
            <a:br>
              <a:rPr lang="fr-FR" sz="2000" b="1" dirty="0" smtClean="0">
                <a:solidFill>
                  <a:schemeClr val="tx1"/>
                </a:solidFill>
              </a:rPr>
            </a:br>
            <a:r>
              <a:rPr lang="fr-FR" sz="2000" b="1" dirty="0" smtClean="0">
                <a:solidFill>
                  <a:schemeClr val="tx1"/>
                </a:solidFill>
              </a:rPr>
              <a:t>      </a:t>
            </a:r>
            <a:r>
              <a:rPr lang="fr-FR" sz="2000" b="1" dirty="0" smtClean="0">
                <a:solidFill>
                  <a:srgbClr val="C00000"/>
                </a:solidFill>
              </a:rPr>
              <a:t>Assurer la maintenance corrective ou évolutive d’une solution applicative</a:t>
            </a:r>
            <a:br>
              <a:rPr lang="fr-FR" sz="2000" b="1" dirty="0" smtClean="0">
                <a:solidFill>
                  <a:srgbClr val="C00000"/>
                </a:solidFill>
              </a:rPr>
            </a:br>
            <a:endParaRPr lang="fr-FR" sz="2000" dirty="0"/>
          </a:p>
        </p:txBody>
      </p:sp>
      <p:sp>
        <p:nvSpPr>
          <p:cNvPr id="8" name="Espace réservé du pied de page 7"/>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a:xfrm>
            <a:off x="914400" y="1447800"/>
            <a:ext cx="3586162" cy="4572000"/>
          </a:xfrm>
        </p:spPr>
        <p:txBody>
          <a:bodyPr>
            <a:normAutofit/>
          </a:bodyPr>
          <a:lstStyle/>
          <a:p>
            <a:pPr>
              <a:buNone/>
            </a:pPr>
            <a:endParaRPr lang="fr-FR" sz="2000" dirty="0" smtClean="0"/>
          </a:p>
          <a:p>
            <a:pPr>
              <a:buNone/>
            </a:pPr>
            <a:endParaRPr lang="fr-FR" sz="2000" dirty="0" smtClean="0"/>
          </a:p>
          <a:p>
            <a:pPr algn="ctr">
              <a:buNone/>
            </a:pPr>
            <a:r>
              <a:rPr lang="fr-FR" sz="2000" dirty="0" smtClean="0">
                <a:solidFill>
                  <a:srgbClr val="0070C0"/>
                </a:solidFill>
              </a:rPr>
              <a:t>Contrat de maintenance applicative (formation, exécution, inexécution) et ses clauses spécifiques </a:t>
            </a:r>
            <a:r>
              <a:rPr lang="fr-FR" sz="2000" dirty="0" smtClean="0"/>
              <a:t>	</a:t>
            </a:r>
          </a:p>
          <a:p>
            <a:endParaRPr lang="fr-FR" sz="2000" b="1" dirty="0" smtClean="0">
              <a:solidFill>
                <a:srgbClr val="C00000"/>
              </a:solidFill>
              <a:latin typeface="+mj-lt"/>
              <a:ea typeface="+mj-ea"/>
              <a:cs typeface="+mj-cs"/>
            </a:endParaRPr>
          </a:p>
        </p:txBody>
      </p:sp>
      <p:pic>
        <p:nvPicPr>
          <p:cNvPr id="21507" name="Picture 3"/>
          <p:cNvPicPr>
            <a:picLocks noChangeAspect="1" noChangeArrowheads="1"/>
          </p:cNvPicPr>
          <p:nvPr/>
        </p:nvPicPr>
        <p:blipFill>
          <a:blip r:embed="rId2"/>
          <a:srcRect/>
          <a:stretch>
            <a:fillRect/>
          </a:stretch>
        </p:blipFill>
        <p:spPr bwMode="auto">
          <a:xfrm>
            <a:off x="5715008" y="2285992"/>
            <a:ext cx="2105025" cy="3028950"/>
          </a:xfrm>
          <a:prstGeom prst="rect">
            <a:avLst/>
          </a:prstGeom>
          <a:noFill/>
          <a:ln w="9525">
            <a:noFill/>
            <a:miter lim="800000"/>
            <a:headEnd/>
            <a:tailEnd/>
          </a:ln>
          <a:effectLst/>
        </p:spPr>
      </p:pic>
      <p:sp>
        <p:nvSpPr>
          <p:cNvPr id="6" name="Triangle isocèle 5"/>
          <p:cNvSpPr/>
          <p:nvPr/>
        </p:nvSpPr>
        <p:spPr>
          <a:xfrm>
            <a:off x="2571736" y="3714752"/>
            <a:ext cx="428628" cy="214314"/>
          </a:xfrm>
          <a:prstGeom prs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372376" cy="582594"/>
          </a:xfrm>
        </p:spPr>
        <p:txBody>
          <a:bodyPr>
            <a:normAutofit fontScale="90000"/>
          </a:bodyPr>
          <a:lstStyle/>
          <a:p>
            <a:r>
              <a:rPr lang="fr-FR" sz="2000" b="1" dirty="0" smtClean="0">
                <a:solidFill>
                  <a:schemeClr val="tx1"/>
                </a:solidFill>
              </a:rPr>
              <a:t>B2.3  </a:t>
            </a:r>
            <a:br>
              <a:rPr lang="fr-FR" sz="2000" b="1" dirty="0" smtClean="0">
                <a:solidFill>
                  <a:schemeClr val="tx1"/>
                </a:solidFill>
              </a:rPr>
            </a:br>
            <a:r>
              <a:rPr lang="fr-FR" sz="2000" b="1" dirty="0" smtClean="0">
                <a:solidFill>
                  <a:schemeClr val="tx1"/>
                </a:solidFill>
              </a:rPr>
              <a:t>                                            </a:t>
            </a:r>
            <a:r>
              <a:rPr lang="fr-FR" sz="2000" b="1" dirty="0" smtClean="0">
                <a:solidFill>
                  <a:srgbClr val="C00000"/>
                </a:solidFill>
              </a:rPr>
              <a:t>SLAM Gérer les données</a:t>
            </a:r>
            <a:endParaRPr lang="fr-FR" sz="2000" dirty="0">
              <a:solidFill>
                <a:srgbClr val="C00000"/>
              </a:solidFill>
            </a:endParaRPr>
          </a:p>
        </p:txBody>
      </p:sp>
      <p:sp>
        <p:nvSpPr>
          <p:cNvPr id="8" name="Espace réservé du pied de page 7"/>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a:xfrm>
            <a:off x="4857752" y="1285860"/>
            <a:ext cx="4000528" cy="4786346"/>
          </a:xfrm>
        </p:spPr>
        <p:txBody>
          <a:bodyPr>
            <a:normAutofit fontScale="62500" lnSpcReduction="20000"/>
          </a:bodyPr>
          <a:lstStyle/>
          <a:p>
            <a:r>
              <a:rPr lang="fr-FR" dirty="0" smtClean="0"/>
              <a:t>La réglementation en matière de collecte, de traitement et de conservation des données à caractère personnel </a:t>
            </a:r>
          </a:p>
          <a:p>
            <a:endParaRPr lang="fr-FR" dirty="0" smtClean="0"/>
          </a:p>
          <a:p>
            <a:r>
              <a:rPr lang="fr-FR" dirty="0" smtClean="0"/>
              <a:t>La protection juridique des bases de données par le droit d’auteur et le droit du producteur  ( prolongement du thème 4 de CEJM ) </a:t>
            </a:r>
          </a:p>
          <a:p>
            <a:endParaRPr lang="fr-FR" dirty="0" smtClean="0"/>
          </a:p>
          <a:p>
            <a:r>
              <a:rPr lang="fr-FR" dirty="0" smtClean="0"/>
              <a:t>La responsabilité civile et pénale du concepteur de bases de données en cas de non-respect des obligations contractuelles, de dommages causés ou de commission d’une infraction. </a:t>
            </a:r>
          </a:p>
          <a:p>
            <a:endParaRPr lang="fr-FR" dirty="0" smtClean="0"/>
          </a:p>
          <a:p>
            <a:r>
              <a:rPr lang="fr-FR" dirty="0" smtClean="0"/>
              <a:t>La réglementation de l’exploitation des donnée à caractère personnel (réglementation étudiée également dans le  thème 4 de CEJM  et  dans le bloc 3 )</a:t>
            </a:r>
          </a:p>
          <a:p>
            <a:endParaRPr lang="fr-FR" dirty="0"/>
          </a:p>
        </p:txBody>
      </p:sp>
      <p:sp>
        <p:nvSpPr>
          <p:cNvPr id="5" name="Rectangle 4"/>
          <p:cNvSpPr/>
          <p:nvPr/>
        </p:nvSpPr>
        <p:spPr>
          <a:xfrm>
            <a:off x="928663" y="1285860"/>
            <a:ext cx="2509862" cy="2062103"/>
          </a:xfrm>
          <a:prstGeom prst="rect">
            <a:avLst/>
          </a:prstGeom>
        </p:spPr>
        <p:txBody>
          <a:bodyPr wrap="square">
            <a:spAutoFit/>
          </a:bodyPr>
          <a:lstStyle/>
          <a:p>
            <a:pPr marL="274320" lvl="0" indent="-274320">
              <a:spcBef>
                <a:spcPts val="580"/>
              </a:spcBef>
              <a:buClr>
                <a:srgbClr val="D34817"/>
              </a:buClr>
              <a:buSzPct val="85000"/>
            </a:pPr>
            <a:r>
              <a:rPr lang="fr-FR" sz="1600" b="1" dirty="0" smtClean="0">
                <a:solidFill>
                  <a:srgbClr val="0070C0"/>
                </a:solidFill>
              </a:rPr>
              <a:t>L’enseignement de CEJMA met  l’accent sur le cadre juridique relatif à la conception et à l’exploitation des bases de données </a:t>
            </a:r>
          </a:p>
        </p:txBody>
      </p:sp>
      <p:sp>
        <p:nvSpPr>
          <p:cNvPr id="6" name="Triangle isocèle 5"/>
          <p:cNvSpPr/>
          <p:nvPr/>
        </p:nvSpPr>
        <p:spPr>
          <a:xfrm>
            <a:off x="3286116" y="3000372"/>
            <a:ext cx="357190" cy="357190"/>
          </a:xfrm>
          <a:prstGeom prs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85728"/>
            <a:ext cx="7772400" cy="1500198"/>
          </a:xfrm>
        </p:spPr>
        <p:txBody>
          <a:bodyPr>
            <a:noAutofit/>
          </a:bodyPr>
          <a:lstStyle/>
          <a:p>
            <a:pPr lvl="0"/>
            <a:r>
              <a:rPr lang="fr-FR" sz="3200" b="1" dirty="0" smtClean="0">
                <a:solidFill>
                  <a:srgbClr val="00B050"/>
                </a:solidFill>
              </a:rPr>
              <a:t> </a:t>
            </a:r>
            <a:r>
              <a:rPr lang="fr-FR" sz="2800" b="1" dirty="0" smtClean="0">
                <a:solidFill>
                  <a:srgbClr val="00B050"/>
                </a:solidFill>
              </a:rPr>
              <a:t>Bloc 3 </a:t>
            </a:r>
            <a:br>
              <a:rPr lang="fr-FR" sz="2800" b="1" dirty="0" smtClean="0">
                <a:solidFill>
                  <a:srgbClr val="00B050"/>
                </a:solidFill>
              </a:rPr>
            </a:br>
            <a:r>
              <a:rPr lang="fr-FR" sz="2800" b="1" dirty="0" smtClean="0">
                <a:solidFill>
                  <a:srgbClr val="FF0000"/>
                </a:solidFill>
              </a:rPr>
              <a:t>Cybersécurité des services informatiques </a:t>
            </a:r>
            <a:r>
              <a:rPr lang="fr-FR" sz="3200" b="1" dirty="0" smtClean="0">
                <a:solidFill>
                  <a:srgbClr val="00B050"/>
                </a:solidFill>
              </a:rPr>
              <a:t/>
            </a:r>
            <a:br>
              <a:rPr lang="fr-FR" sz="3200" b="1" dirty="0" smtClean="0">
                <a:solidFill>
                  <a:srgbClr val="00B050"/>
                </a:solidFill>
              </a:rPr>
            </a:br>
            <a:endParaRPr lang="fr-FR" sz="3200" b="1" dirty="0" smtClean="0">
              <a:solidFill>
                <a:srgbClr val="00B050"/>
              </a:solidFill>
            </a:endParaRPr>
          </a:p>
        </p:txBody>
      </p:sp>
      <p:sp>
        <p:nvSpPr>
          <p:cNvPr id="6" name="Espace réservé du pied de page 5"/>
          <p:cNvSpPr>
            <a:spLocks noGrp="1"/>
          </p:cNvSpPr>
          <p:nvPr>
            <p:ph type="ftr" sz="quarter" idx="11"/>
          </p:nvPr>
        </p:nvSpPr>
        <p:spPr/>
        <p:txBody>
          <a:bodyPr/>
          <a:lstStyle/>
          <a:p>
            <a:r>
              <a:rPr lang="fr-FR" smtClean="0"/>
              <a:t>La CEJMA en SIO</a:t>
            </a:r>
            <a:endParaRPr lang="fr-FR" dirty="0"/>
          </a:p>
        </p:txBody>
      </p:sp>
      <p:sp>
        <p:nvSpPr>
          <p:cNvPr id="3" name="Rectangle 2"/>
          <p:cNvSpPr/>
          <p:nvPr/>
        </p:nvSpPr>
        <p:spPr>
          <a:xfrm>
            <a:off x="1357290" y="3357562"/>
            <a:ext cx="7000924" cy="2031325"/>
          </a:xfrm>
          <a:prstGeom prst="rect">
            <a:avLst/>
          </a:prstGeom>
          <a:ln w="38100">
            <a:solidFill>
              <a:srgbClr val="FF0000"/>
            </a:solidFill>
          </a:ln>
        </p:spPr>
        <p:txBody>
          <a:bodyPr wrap="square">
            <a:spAutoFit/>
          </a:bodyPr>
          <a:lstStyle/>
          <a:p>
            <a:r>
              <a:rPr lang="fr-FR" dirty="0" smtClean="0">
                <a:latin typeface="Calibri" pitchFamily="34" charset="0"/>
                <a:cs typeface="Calibri" pitchFamily="34" charset="0"/>
              </a:rPr>
              <a:t>Ce bloc s’appuie </a:t>
            </a:r>
            <a:r>
              <a:rPr lang="fr-FR" dirty="0">
                <a:latin typeface="Calibri" pitchFamily="34" charset="0"/>
                <a:cs typeface="Calibri" pitchFamily="34" charset="0"/>
              </a:rPr>
              <a:t>en permanence sur les apports CEJM </a:t>
            </a:r>
            <a:r>
              <a:rPr lang="fr-FR" dirty="0" smtClean="0">
                <a:latin typeface="Calibri" pitchFamily="34" charset="0"/>
                <a:cs typeface="Calibri" pitchFamily="34" charset="0"/>
              </a:rPr>
              <a:t>enrichis </a:t>
            </a:r>
            <a:r>
              <a:rPr lang="fr-FR" dirty="0">
                <a:latin typeface="Calibri" pitchFamily="34" charset="0"/>
                <a:cs typeface="Calibri" pitchFamily="34" charset="0"/>
              </a:rPr>
              <a:t>par </a:t>
            </a:r>
            <a:r>
              <a:rPr lang="fr-FR" dirty="0" smtClean="0">
                <a:latin typeface="Calibri" pitchFamily="34" charset="0"/>
                <a:cs typeface="Calibri" pitchFamily="34" charset="0"/>
              </a:rPr>
              <a:t>l’enseignement </a:t>
            </a:r>
            <a:r>
              <a:rPr lang="fr-FR" dirty="0">
                <a:latin typeface="Calibri" pitchFamily="34" charset="0"/>
                <a:cs typeface="Calibri" pitchFamily="34" charset="0"/>
              </a:rPr>
              <a:t>spécifique de CEJMA. </a:t>
            </a:r>
            <a:r>
              <a:rPr lang="fr-FR" dirty="0" smtClean="0">
                <a:latin typeface="Calibri" pitchFamily="34" charset="0"/>
                <a:cs typeface="Calibri" pitchFamily="34" charset="0"/>
              </a:rPr>
              <a:t> </a:t>
            </a:r>
          </a:p>
          <a:p>
            <a:r>
              <a:rPr lang="fr-FR" dirty="0" smtClean="0">
                <a:latin typeface="Calibri" pitchFamily="34" charset="0"/>
                <a:cs typeface="Calibri" pitchFamily="34" charset="0"/>
              </a:rPr>
              <a:t>En effet la sécurité comporte certes un aspect technique, demande des réponses opérationnelles mais  elle ne peut se réduire à cela . </a:t>
            </a:r>
          </a:p>
          <a:p>
            <a:r>
              <a:rPr lang="fr-FR" dirty="0" smtClean="0">
                <a:latin typeface="Calibri" pitchFamily="34" charset="0"/>
                <a:cs typeface="Calibri" pitchFamily="34" charset="0"/>
              </a:rPr>
              <a:t>La réglementation fixe des obligations. Les enjeux économiques associés sont importants. La sécurité  devient une préoccupation majeure du management</a:t>
            </a:r>
            <a:endParaRPr lang="fr-FR" dirty="0">
              <a:latin typeface="Calibri" pitchFamily="34" charset="0"/>
              <a:cs typeface="Calibri" pitchFamily="34" charset="0"/>
            </a:endParaRPr>
          </a:p>
        </p:txBody>
      </p:sp>
      <p:sp>
        <p:nvSpPr>
          <p:cNvPr id="4" name="Flèche vers le bas 3"/>
          <p:cNvSpPr/>
          <p:nvPr/>
        </p:nvSpPr>
        <p:spPr>
          <a:xfrm>
            <a:off x="4071934" y="1928802"/>
            <a:ext cx="857256" cy="928694"/>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571480"/>
            <a:ext cx="7372376" cy="725470"/>
          </a:xfrm>
        </p:spPr>
        <p:txBody>
          <a:bodyPr>
            <a:normAutofit fontScale="90000"/>
          </a:bodyPr>
          <a:lstStyle/>
          <a:p>
            <a:r>
              <a:rPr lang="fr-FR" sz="2000" b="1" dirty="0" smtClean="0"/>
              <a:t/>
            </a:r>
            <a:br>
              <a:rPr lang="fr-FR" sz="2000" b="1" dirty="0" smtClean="0"/>
            </a:br>
            <a:r>
              <a:rPr lang="fr-FR" sz="2000" b="1" dirty="0" smtClean="0"/>
              <a:t/>
            </a:r>
            <a:br>
              <a:rPr lang="fr-FR" sz="2000" b="1" dirty="0" smtClean="0"/>
            </a:br>
            <a:r>
              <a:rPr lang="fr-FR" sz="2000" b="1" dirty="0" smtClean="0"/>
              <a:t>B3.1 </a:t>
            </a:r>
            <a:r>
              <a:rPr lang="fr-FR" b="1" dirty="0" smtClean="0"/>
              <a:t>– </a:t>
            </a:r>
            <a:br>
              <a:rPr lang="fr-FR" b="1" dirty="0" smtClean="0"/>
            </a:br>
            <a:r>
              <a:rPr lang="fr-FR" b="1" dirty="0" smtClean="0"/>
              <a:t>          </a:t>
            </a:r>
            <a:r>
              <a:rPr lang="fr-FR" sz="2200" b="1" dirty="0" smtClean="0">
                <a:solidFill>
                  <a:srgbClr val="C00000"/>
                </a:solidFill>
              </a:rPr>
              <a:t>Protéger les données à caractère personnel </a:t>
            </a:r>
            <a:endParaRPr lang="fr-FR" sz="2200" dirty="0">
              <a:solidFill>
                <a:srgbClr val="C00000"/>
              </a:solidFill>
            </a:endParaRPr>
          </a:p>
        </p:txBody>
      </p:sp>
      <p:sp>
        <p:nvSpPr>
          <p:cNvPr id="8" name="Espace réservé du pied de page 7"/>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a:xfrm>
            <a:off x="214282" y="1785926"/>
            <a:ext cx="3429024" cy="3929090"/>
          </a:xfrm>
        </p:spPr>
        <p:txBody>
          <a:bodyPr>
            <a:normAutofit fontScale="85000" lnSpcReduction="20000"/>
          </a:bodyPr>
          <a:lstStyle/>
          <a:p>
            <a:pPr>
              <a:buNone/>
            </a:pPr>
            <a:endParaRPr lang="fr-FR" dirty="0" smtClean="0"/>
          </a:p>
          <a:p>
            <a:pPr>
              <a:buNone/>
            </a:pPr>
            <a:r>
              <a:rPr lang="fr-FR" sz="2800" dirty="0" smtClean="0">
                <a:solidFill>
                  <a:srgbClr val="0070C0"/>
                </a:solidFill>
                <a:latin typeface="Times New Roman" pitchFamily="18" charset="0"/>
                <a:cs typeface="Times New Roman" pitchFamily="18" charset="0"/>
              </a:rPr>
              <a:t>Une première présentation de la réglementation en matière de collecte, de traitement et de conservation des données à caractère personnel en CEJM ( thème 4)</a:t>
            </a:r>
          </a:p>
          <a:p>
            <a:pPr>
              <a:buNone/>
            </a:pPr>
            <a:endParaRPr lang="fr-FR" sz="2800" dirty="0" smtClean="0">
              <a:solidFill>
                <a:srgbClr val="0070C0"/>
              </a:solidFill>
              <a:latin typeface="Times New Roman" pitchFamily="18" charset="0"/>
              <a:cs typeface="Times New Roman" pitchFamily="18" charset="0"/>
            </a:endParaRPr>
          </a:p>
          <a:p>
            <a:pPr>
              <a:buNone/>
            </a:pPr>
            <a:r>
              <a:rPr lang="fr-FR" sz="2800" dirty="0" smtClean="0">
                <a:solidFill>
                  <a:srgbClr val="0070C0"/>
                </a:solidFill>
                <a:latin typeface="Times New Roman" pitchFamily="18" charset="0"/>
                <a:cs typeface="Times New Roman" pitchFamily="18" charset="0"/>
              </a:rPr>
              <a:t> et un prolongement  en CEJMA</a:t>
            </a:r>
          </a:p>
          <a:p>
            <a:pPr>
              <a:buNone/>
            </a:pPr>
            <a:endParaRPr lang="fr-FR" sz="2800" dirty="0" smtClean="0">
              <a:solidFill>
                <a:srgbClr val="0070C0"/>
              </a:solidFill>
              <a:latin typeface="Times New Roman" pitchFamily="18" charset="0"/>
              <a:cs typeface="Times New Roman" pitchFamily="18" charset="0"/>
            </a:endParaRPr>
          </a:p>
          <a:p>
            <a:pPr>
              <a:buNone/>
            </a:pPr>
            <a:endParaRPr lang="fr-FR" sz="2800" dirty="0" smtClean="0">
              <a:solidFill>
                <a:srgbClr val="0070C0"/>
              </a:solidFill>
              <a:latin typeface="Times New Roman" pitchFamily="18" charset="0"/>
              <a:cs typeface="Times New Roman" pitchFamily="18" charset="0"/>
            </a:endParaRPr>
          </a:p>
          <a:p>
            <a:endParaRPr lang="fr-FR" dirty="0"/>
          </a:p>
        </p:txBody>
      </p:sp>
      <p:sp>
        <p:nvSpPr>
          <p:cNvPr id="5" name="Rectangle 4"/>
          <p:cNvSpPr/>
          <p:nvPr/>
        </p:nvSpPr>
        <p:spPr>
          <a:xfrm>
            <a:off x="4643438" y="1928802"/>
            <a:ext cx="4071934" cy="3939540"/>
          </a:xfrm>
          <a:prstGeom prst="rect">
            <a:avLst/>
          </a:prstGeom>
        </p:spPr>
        <p:txBody>
          <a:bodyPr wrap="square">
            <a:spAutoFit/>
          </a:bodyPr>
          <a:lstStyle/>
          <a:p>
            <a:endParaRPr lang="fr-FR" sz="1600" dirty="0" smtClean="0">
              <a:latin typeface="Times New Roman" pitchFamily="18" charset="0"/>
              <a:cs typeface="Times New Roman" pitchFamily="18" charset="0"/>
            </a:endParaRPr>
          </a:p>
          <a:p>
            <a:pPr>
              <a:buFontTx/>
              <a:buChar char="-"/>
            </a:pPr>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obligations du responsable de traitement </a:t>
            </a:r>
            <a:r>
              <a:rPr lang="fr-FR" dirty="0" smtClean="0">
                <a:latin typeface="Times New Roman" pitchFamily="18" charset="0"/>
                <a:cs typeface="Times New Roman" pitchFamily="18" charset="0"/>
              </a:rPr>
              <a:t>( tenue </a:t>
            </a:r>
            <a:r>
              <a:rPr lang="fr-FR" dirty="0">
                <a:latin typeface="Times New Roman" pitchFamily="18" charset="0"/>
                <a:cs typeface="Times New Roman" pitchFamily="18" charset="0"/>
              </a:rPr>
              <a:t>du registre des activités de </a:t>
            </a:r>
            <a:r>
              <a:rPr lang="fr-FR" dirty="0" smtClean="0">
                <a:latin typeface="Times New Roman" pitchFamily="18" charset="0"/>
                <a:cs typeface="Times New Roman" pitchFamily="18" charset="0"/>
              </a:rPr>
              <a:t>traitement, </a:t>
            </a:r>
            <a:r>
              <a:rPr lang="fr-FR" dirty="0">
                <a:latin typeface="Times New Roman" pitchFamily="18" charset="0"/>
                <a:cs typeface="Times New Roman" pitchFamily="18" charset="0"/>
              </a:rPr>
              <a:t>réalisation </a:t>
            </a:r>
            <a:r>
              <a:rPr lang="fr-FR" dirty="0" smtClean="0">
                <a:latin typeface="Times New Roman" pitchFamily="18" charset="0"/>
                <a:cs typeface="Times New Roman" pitchFamily="18" charset="0"/>
              </a:rPr>
              <a:t>d’une </a:t>
            </a:r>
            <a:r>
              <a:rPr lang="fr-FR" dirty="0">
                <a:latin typeface="Times New Roman" pitchFamily="18" charset="0"/>
                <a:cs typeface="Times New Roman" pitchFamily="18" charset="0"/>
              </a:rPr>
              <a:t>étude </a:t>
            </a:r>
            <a:r>
              <a:rPr lang="fr-FR" dirty="0" smtClean="0">
                <a:latin typeface="Times New Roman" pitchFamily="18" charset="0"/>
                <a:cs typeface="Times New Roman" pitchFamily="18" charset="0"/>
              </a:rPr>
              <a:t>d’impact ….)et </a:t>
            </a:r>
            <a:r>
              <a:rPr lang="fr-FR" dirty="0">
                <a:latin typeface="Times New Roman" pitchFamily="18" charset="0"/>
                <a:cs typeface="Times New Roman" pitchFamily="18" charset="0"/>
              </a:rPr>
              <a:t>la mise en </a:t>
            </a:r>
            <a:r>
              <a:rPr lang="fr-FR" dirty="0" smtClean="0">
                <a:latin typeface="Times New Roman" pitchFamily="18" charset="0"/>
                <a:cs typeface="Times New Roman" pitchFamily="18" charset="0"/>
              </a:rPr>
              <a:t>œuvre </a:t>
            </a:r>
            <a:r>
              <a:rPr lang="fr-FR" dirty="0">
                <a:latin typeface="Times New Roman" pitchFamily="18" charset="0"/>
                <a:cs typeface="Times New Roman" pitchFamily="18" charset="0"/>
              </a:rPr>
              <a:t>de sa responsabilité en cas de non-conformité à la réglementation ; </a:t>
            </a:r>
            <a:endParaRPr lang="fr-FR" dirty="0" smtClean="0">
              <a:latin typeface="Times New Roman" pitchFamily="18" charset="0"/>
              <a:cs typeface="Times New Roman" pitchFamily="18" charset="0"/>
            </a:endParaRPr>
          </a:p>
          <a:p>
            <a:pPr>
              <a:buFontTx/>
              <a:buChar char="-"/>
            </a:pPr>
            <a:endParaRPr lang="fr-FR" i="1" dirty="0">
              <a:latin typeface="Times New Roman" pitchFamily="18" charset="0"/>
              <a:cs typeface="Times New Roman" pitchFamily="18" charset="0"/>
            </a:endParaRPr>
          </a:p>
          <a:p>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obligations spécifiques du sous-traitant (société de sécurité informatique, intégrateur de logiciels, entreprises de services du numérique, etc.) qui traite des </a:t>
            </a:r>
            <a:r>
              <a:rPr lang="fr-FR" dirty="0" smtClean="0">
                <a:latin typeface="Times New Roman" pitchFamily="18" charset="0"/>
                <a:cs typeface="Times New Roman" pitchFamily="18" charset="0"/>
              </a:rPr>
              <a:t>données à caractère personnel .</a:t>
            </a:r>
            <a:endParaRPr lang="fr-FR" dirty="0">
              <a:latin typeface="Times New Roman" pitchFamily="18" charset="0"/>
              <a:cs typeface="Times New Roman" pitchFamily="18" charset="0"/>
            </a:endParaRPr>
          </a:p>
          <a:p>
            <a:r>
              <a:rPr lang="fr-FR" dirty="0">
                <a:latin typeface="Times New Roman" pitchFamily="18" charset="0"/>
                <a:cs typeface="Times New Roman" pitchFamily="18" charset="0"/>
              </a:rPr>
              <a:t>	</a:t>
            </a:r>
          </a:p>
        </p:txBody>
      </p:sp>
      <p:sp>
        <p:nvSpPr>
          <p:cNvPr id="6" name="Triangle isocèle 5"/>
          <p:cNvSpPr/>
          <p:nvPr/>
        </p:nvSpPr>
        <p:spPr>
          <a:xfrm>
            <a:off x="2786050" y="4214818"/>
            <a:ext cx="357190" cy="214314"/>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443814" cy="654032"/>
          </a:xfrm>
        </p:spPr>
        <p:txBody>
          <a:bodyPr>
            <a:normAutofit fontScale="90000"/>
          </a:bodyPr>
          <a:lstStyle/>
          <a:p>
            <a:r>
              <a:rPr lang="fr-FR" b="1" dirty="0" smtClean="0"/>
              <a:t/>
            </a:r>
            <a:br>
              <a:rPr lang="fr-FR" b="1" dirty="0" smtClean="0"/>
            </a:br>
            <a:r>
              <a:rPr lang="fr-FR" sz="2200" b="1" dirty="0" smtClean="0"/>
              <a:t>B3.2 </a:t>
            </a:r>
            <a:r>
              <a:rPr lang="fr-FR" sz="2200" b="1" dirty="0" smtClean="0">
                <a:solidFill>
                  <a:srgbClr val="C00000"/>
                </a:solidFill>
              </a:rPr>
              <a:t>Préserver l'identité numérique de l’organisation </a:t>
            </a:r>
            <a:endParaRPr lang="fr-FR" sz="2200" dirty="0"/>
          </a:p>
        </p:txBody>
      </p:sp>
      <p:sp>
        <p:nvSpPr>
          <p:cNvPr id="8" name="Espace réservé du pied de page 7"/>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p:txBody>
          <a:bodyPr>
            <a:normAutofit fontScale="77500" lnSpcReduction="20000"/>
          </a:bodyPr>
          <a:lstStyle/>
          <a:p>
            <a:r>
              <a:rPr lang="fr-FR" dirty="0" smtClean="0">
                <a:solidFill>
                  <a:srgbClr val="0070C0"/>
                </a:solidFill>
              </a:rPr>
              <a:t>L’identité numérique de l’organisation </a:t>
            </a:r>
          </a:p>
          <a:p>
            <a:endParaRPr lang="fr-FR" dirty="0" smtClean="0">
              <a:solidFill>
                <a:srgbClr val="0070C0"/>
              </a:solidFill>
            </a:endParaRPr>
          </a:p>
          <a:p>
            <a:endParaRPr lang="fr-FR" dirty="0" smtClean="0">
              <a:solidFill>
                <a:srgbClr val="0070C0"/>
              </a:solidFill>
            </a:endParaRPr>
          </a:p>
          <a:p>
            <a:endParaRPr lang="fr-FR" dirty="0" smtClean="0">
              <a:solidFill>
                <a:srgbClr val="0070C0"/>
              </a:solidFill>
            </a:endParaRPr>
          </a:p>
          <a:p>
            <a:endParaRPr lang="fr-FR" dirty="0" smtClean="0">
              <a:solidFill>
                <a:srgbClr val="0070C0"/>
              </a:solidFill>
            </a:endParaRPr>
          </a:p>
          <a:p>
            <a:endParaRPr lang="fr-FR" dirty="0" smtClean="0">
              <a:solidFill>
                <a:srgbClr val="0070C0"/>
              </a:solidFill>
            </a:endParaRPr>
          </a:p>
          <a:p>
            <a:endParaRPr lang="fr-FR" dirty="0" smtClean="0">
              <a:solidFill>
                <a:srgbClr val="0070C0"/>
              </a:solidFill>
            </a:endParaRPr>
          </a:p>
          <a:p>
            <a:endParaRPr lang="fr-FR" dirty="0" smtClean="0">
              <a:solidFill>
                <a:srgbClr val="0070C0"/>
              </a:solidFill>
            </a:endParaRPr>
          </a:p>
          <a:p>
            <a:endParaRPr lang="fr-FR" dirty="0" smtClean="0">
              <a:solidFill>
                <a:srgbClr val="0070C0"/>
              </a:solidFill>
            </a:endParaRPr>
          </a:p>
          <a:p>
            <a:endParaRPr lang="fr-FR" dirty="0" smtClean="0">
              <a:solidFill>
                <a:srgbClr val="0070C0"/>
              </a:solidFill>
            </a:endParaRPr>
          </a:p>
          <a:p>
            <a:endParaRPr lang="fr-FR" dirty="0" smtClean="0">
              <a:solidFill>
                <a:srgbClr val="0070C0"/>
              </a:solidFill>
            </a:endParaRPr>
          </a:p>
          <a:p>
            <a:r>
              <a:rPr lang="fr-FR" dirty="0" smtClean="0">
                <a:solidFill>
                  <a:srgbClr val="0070C0"/>
                </a:solidFill>
              </a:rPr>
              <a:t>Droit de la preuve électronique </a:t>
            </a:r>
            <a:r>
              <a:rPr lang="fr-FR" dirty="0" smtClean="0"/>
              <a:t>	</a:t>
            </a:r>
          </a:p>
          <a:p>
            <a:endParaRPr lang="fr-FR" dirty="0"/>
          </a:p>
        </p:txBody>
      </p:sp>
      <p:sp>
        <p:nvSpPr>
          <p:cNvPr id="4" name="Espace réservé du contenu 3"/>
          <p:cNvSpPr>
            <a:spLocks noGrp="1"/>
          </p:cNvSpPr>
          <p:nvPr>
            <p:ph sz="half" idx="2"/>
          </p:nvPr>
        </p:nvSpPr>
        <p:spPr/>
        <p:txBody>
          <a:bodyPr>
            <a:normAutofit fontScale="77500" lnSpcReduction="20000"/>
          </a:bodyPr>
          <a:lstStyle/>
          <a:p>
            <a:r>
              <a:rPr lang="fr-FR" dirty="0" smtClean="0">
                <a:latin typeface="Calibri" pitchFamily="34" charset="0"/>
                <a:cs typeface="Calibri" pitchFamily="34" charset="0"/>
              </a:rPr>
              <a:t>Etude de situations dans lesquelles l’identité numérique d’une organisation a été menacée :  modalités utilisées, conséquences pour l’organisation victime, sanctions prononcées, fondement juridique de la décision rendue (délit d’usurpation d’identité numérique, délit d’escroquerie, délit d’accès frauduleux à un système de traitement automatisé de données, etc.). </a:t>
            </a:r>
          </a:p>
          <a:p>
            <a:endParaRPr lang="fr-FR" dirty="0" smtClean="0">
              <a:latin typeface="Calibri" pitchFamily="34" charset="0"/>
              <a:cs typeface="Calibri" pitchFamily="34" charset="0"/>
            </a:endParaRPr>
          </a:p>
          <a:p>
            <a:r>
              <a:rPr lang="fr-FR" dirty="0" smtClean="0">
                <a:latin typeface="Calibri" pitchFamily="34" charset="0"/>
                <a:cs typeface="Calibri" pitchFamily="34" charset="0"/>
              </a:rPr>
              <a:t>Définition juridique de la preuve, valeur probante de l’écrit sur support électronique et conditions de recevabilité de la preuve électronique (thème 4 du programme de CEJM). </a:t>
            </a:r>
            <a:endParaRPr lang="fr-FR" dirty="0">
              <a:latin typeface="Calibri" pitchFamily="34" charset="0"/>
              <a:cs typeface="Calibri" pitchFamily="34" charset="0"/>
            </a:endParaRPr>
          </a:p>
        </p:txBody>
      </p:sp>
      <p:sp>
        <p:nvSpPr>
          <p:cNvPr id="5" name="Triangle isocèle 4"/>
          <p:cNvSpPr/>
          <p:nvPr/>
        </p:nvSpPr>
        <p:spPr>
          <a:xfrm>
            <a:off x="1500166" y="5072074"/>
            <a:ext cx="357190" cy="214314"/>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riangle isocèle 5"/>
          <p:cNvSpPr/>
          <p:nvPr/>
        </p:nvSpPr>
        <p:spPr>
          <a:xfrm>
            <a:off x="1500166" y="1785926"/>
            <a:ext cx="357190" cy="214314"/>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smtClean="0"/>
              <a:t>B3.3 </a:t>
            </a:r>
            <a:r>
              <a:rPr lang="fr-FR" sz="3600" b="1" dirty="0" smtClean="0">
                <a:solidFill>
                  <a:srgbClr val="C00000"/>
                </a:solidFill>
              </a:rPr>
              <a:t/>
            </a:r>
            <a:br>
              <a:rPr lang="fr-FR" sz="3600" b="1" dirty="0" smtClean="0">
                <a:solidFill>
                  <a:srgbClr val="C00000"/>
                </a:solidFill>
              </a:rPr>
            </a:br>
            <a:r>
              <a:rPr lang="fr-FR" sz="3600" b="1" dirty="0" smtClean="0">
                <a:solidFill>
                  <a:srgbClr val="C00000"/>
                </a:solidFill>
              </a:rPr>
              <a:t>       </a:t>
            </a:r>
            <a:r>
              <a:rPr lang="fr-FR" sz="2200" b="1" dirty="0" smtClean="0">
                <a:solidFill>
                  <a:srgbClr val="C00000"/>
                </a:solidFill>
              </a:rPr>
              <a:t>Sécuriser les équipements et les usages des utilisateurs </a:t>
            </a:r>
            <a:endParaRPr lang="fr-FR" sz="2200" dirty="0"/>
          </a:p>
        </p:txBody>
      </p:sp>
      <p:sp>
        <p:nvSpPr>
          <p:cNvPr id="3" name="Espace réservé du pied de page 2"/>
          <p:cNvSpPr>
            <a:spLocks noGrp="1"/>
          </p:cNvSpPr>
          <p:nvPr>
            <p:ph type="ftr" sz="quarter" idx="11"/>
          </p:nvPr>
        </p:nvSpPr>
        <p:spPr/>
        <p:txBody>
          <a:bodyPr/>
          <a:lstStyle/>
          <a:p>
            <a:r>
              <a:rPr lang="fr-FR" smtClean="0"/>
              <a:t>La CEJMA en SIO</a:t>
            </a:r>
            <a:endParaRPr lang="fr-FR" dirty="0"/>
          </a:p>
        </p:txBody>
      </p:sp>
      <p:sp>
        <p:nvSpPr>
          <p:cNvPr id="4" name="Espace réservé du contenu 3"/>
          <p:cNvSpPr>
            <a:spLocks noGrp="1"/>
          </p:cNvSpPr>
          <p:nvPr>
            <p:ph sz="quarter" idx="1"/>
          </p:nvPr>
        </p:nvSpPr>
        <p:spPr/>
        <p:txBody>
          <a:bodyPr/>
          <a:lstStyle/>
          <a:p>
            <a:pPr>
              <a:buNone/>
            </a:pPr>
            <a:endParaRPr lang="fr-FR" sz="2800" dirty="0" smtClean="0">
              <a:solidFill>
                <a:srgbClr val="0070C0"/>
              </a:solidFill>
            </a:endParaRPr>
          </a:p>
          <a:p>
            <a:pPr>
              <a:buNone/>
            </a:pPr>
            <a:r>
              <a:rPr lang="fr-FR" sz="2800" dirty="0" smtClean="0">
                <a:solidFill>
                  <a:srgbClr val="0070C0"/>
                </a:solidFill>
              </a:rPr>
              <a:t>La sécurité des équipements personnels des utilisateurs et de leurs usages :</a:t>
            </a:r>
          </a:p>
          <a:p>
            <a:pPr>
              <a:buNone/>
            </a:pPr>
            <a:r>
              <a:rPr lang="fr-FR" sz="2800" dirty="0" smtClean="0">
                <a:solidFill>
                  <a:srgbClr val="0070C0"/>
                </a:solidFill>
              </a:rPr>
              <a:t> prise en compte des nouvelles modalités de travail, rôle de la charte informatique</a:t>
            </a:r>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142852"/>
            <a:ext cx="7772400" cy="1143000"/>
          </a:xfrm>
        </p:spPr>
        <p:txBody>
          <a:bodyPr>
            <a:normAutofit fontScale="90000"/>
          </a:bodyPr>
          <a:lstStyle/>
          <a:p>
            <a:r>
              <a:rPr lang="fr-FR" sz="2000" b="1" dirty="0" smtClean="0">
                <a:solidFill>
                  <a:schemeClr val="tx1"/>
                </a:solidFill>
              </a:rPr>
              <a:t>B3.4 </a:t>
            </a:r>
            <a:br>
              <a:rPr lang="fr-FR" sz="2000" b="1" dirty="0" smtClean="0">
                <a:solidFill>
                  <a:schemeClr val="tx1"/>
                </a:solidFill>
              </a:rPr>
            </a:br>
            <a:r>
              <a:rPr lang="fr-FR" sz="1800" b="1" dirty="0" smtClean="0">
                <a:solidFill>
                  <a:srgbClr val="C00000"/>
                </a:solidFill>
              </a:rPr>
              <a:t>Garantir la disponibilité, l’intégrité et la confidentialité des services informatiques et des données de l’organisation face à des cyberattaques</a:t>
            </a:r>
            <a:endParaRPr lang="fr-FR" sz="1800" dirty="0">
              <a:solidFill>
                <a:srgbClr val="C00000"/>
              </a:solidFill>
            </a:endParaRPr>
          </a:p>
        </p:txBody>
      </p:sp>
      <p:sp>
        <p:nvSpPr>
          <p:cNvPr id="7" name="Espace réservé du pied de page 6"/>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a:xfrm>
            <a:off x="642910" y="1500174"/>
            <a:ext cx="3000396" cy="4857784"/>
          </a:xfrm>
        </p:spPr>
        <p:txBody>
          <a:bodyPr>
            <a:noAutofit/>
          </a:bodyPr>
          <a:lstStyle/>
          <a:p>
            <a:pPr>
              <a:buNone/>
            </a:pPr>
            <a:r>
              <a:rPr lang="fr-FR" sz="1800" dirty="0" smtClean="0">
                <a:solidFill>
                  <a:srgbClr val="0070C0"/>
                </a:solidFill>
                <a:latin typeface="Calibri" pitchFamily="34" charset="0"/>
                <a:cs typeface="Calibri" pitchFamily="34" charset="0"/>
              </a:rPr>
              <a:t>L’enseignement de CJMA complétera l’approche technique de cette compétence en mettant en exergue </a:t>
            </a:r>
          </a:p>
          <a:p>
            <a:r>
              <a:rPr lang="fr-FR" sz="1800" dirty="0" smtClean="0">
                <a:solidFill>
                  <a:srgbClr val="0070C0"/>
                </a:solidFill>
                <a:latin typeface="Calibri" pitchFamily="34" charset="0"/>
                <a:cs typeface="Calibri" pitchFamily="34" charset="0"/>
              </a:rPr>
              <a:t> les risques économiques et juridiques des cyberattaques pour l’organisation </a:t>
            </a:r>
          </a:p>
          <a:p>
            <a:r>
              <a:rPr lang="fr-FR" sz="1800" dirty="0" smtClean="0">
                <a:solidFill>
                  <a:srgbClr val="0070C0"/>
                </a:solidFill>
                <a:latin typeface="Calibri" pitchFamily="34" charset="0"/>
                <a:cs typeface="Calibri" pitchFamily="34" charset="0"/>
              </a:rPr>
              <a:t>La réglementation en matière de lutte contre la fraude informatique. </a:t>
            </a:r>
          </a:p>
          <a:p>
            <a:r>
              <a:rPr lang="fr-FR" sz="1800" dirty="0" smtClean="0">
                <a:solidFill>
                  <a:srgbClr val="0070C0"/>
                </a:solidFill>
                <a:latin typeface="Calibri" pitchFamily="34" charset="0"/>
                <a:cs typeface="Calibri" pitchFamily="34" charset="0"/>
              </a:rPr>
              <a:t>Un panorama des organisations de lutte contre la cybercriminalité</a:t>
            </a:r>
          </a:p>
          <a:p>
            <a:r>
              <a:rPr lang="fr-FR" sz="1800" dirty="0" smtClean="0">
                <a:solidFill>
                  <a:srgbClr val="0070C0"/>
                </a:solidFill>
                <a:latin typeface="Calibri" pitchFamily="34" charset="0"/>
                <a:cs typeface="Calibri" pitchFamily="34" charset="0"/>
              </a:rPr>
              <a:t>Les obligations légales de notification </a:t>
            </a:r>
            <a:endParaRPr lang="fr-FR" sz="1800" dirty="0">
              <a:solidFill>
                <a:srgbClr val="0070C0"/>
              </a:solidFill>
              <a:latin typeface="Calibri" pitchFamily="34" charset="0"/>
              <a:cs typeface="Calibri" pitchFamily="34" charset="0"/>
            </a:endParaRPr>
          </a:p>
        </p:txBody>
      </p:sp>
      <p:sp>
        <p:nvSpPr>
          <p:cNvPr id="4" name="Espace réservé du contenu 3"/>
          <p:cNvSpPr>
            <a:spLocks noGrp="1"/>
          </p:cNvSpPr>
          <p:nvPr>
            <p:ph sz="half" idx="2"/>
          </p:nvPr>
        </p:nvSpPr>
        <p:spPr>
          <a:xfrm>
            <a:off x="4429124" y="1428736"/>
            <a:ext cx="4429156" cy="4929222"/>
          </a:xfrm>
        </p:spPr>
        <p:txBody>
          <a:bodyPr>
            <a:noAutofit/>
          </a:bodyPr>
          <a:lstStyle/>
          <a:p>
            <a:r>
              <a:rPr lang="fr-FR" sz="1050" dirty="0" smtClean="0"/>
              <a:t>Les risques des cyberattaques pour l’organisation :l’enseignement de CEJMA permettra de compléter les conséquences techniques des risques liés à l’utilisation malveillante d’un service informatique en abordant les conséquences économiques (pertes financières, détérioration de l’image de l’organisation, etc.) et juridiques (atteintes au patrimoine informationnel et notamment aux données à caractère personnel, violation des droits de propriété intellectuelle, atteinte à l’identité de l’organisation etc.) qui peuvent en découler. </a:t>
            </a:r>
          </a:p>
          <a:p>
            <a:r>
              <a:rPr lang="fr-FR" sz="1050" dirty="0" smtClean="0"/>
              <a:t>Les organisations de lutte contre la cybercriminalité :L'existence d'organismes de lutte contre la cybercriminalité à l'échelle nationale, mais aussi à l'échelle européenne et internationale : CNIL, ANSSI, C3N, ENISA, office central de lutte contre la cybercriminalité (police nationale), BEFTI, centre européen de lutte contre la cybercriminalité etc.. Une énumération et une étude exhaustives de ces organismes ne sont pas attendues. </a:t>
            </a:r>
          </a:p>
          <a:p>
            <a:r>
              <a:rPr lang="fr-FR" sz="1050" dirty="0" smtClean="0"/>
              <a:t>Les divers dispositifs juridiques nationaux et européens en matière de lutte contre la fraude informatique : convention européenne sur la cybercriminalité, loi relative à la fraude informatique, Loppsi 2, loi pour la confiance dans l'économie numérique, réglementation relative à la protection des données à caractère personnel qui permettent de  lutter contre la cybercriminalité et de sanctionner les auteurs de cyberattaques, mais, aussi les responsables de traitement, les sous-traitants qui manquent à leur obligation de sécuriser les données à caractère personnel. </a:t>
            </a:r>
          </a:p>
          <a:p>
            <a:r>
              <a:rPr lang="fr-FR" sz="1050" dirty="0" smtClean="0"/>
              <a:t>Obligations légales de notification à la CNIL des violations de données à caractère personnel présentant un risque pour les droits et libertés des personnes et, dans certains cas, aux personnes concernées lorsque le risque est élevé (nouvelle obligation introduite dans le RGPD).   en cas de faille de sécurité </a:t>
            </a:r>
          </a:p>
          <a:p>
            <a:endParaRPr lang="fr-FR" sz="1050" dirty="0"/>
          </a:p>
        </p:txBody>
      </p:sp>
      <p:sp>
        <p:nvSpPr>
          <p:cNvPr id="5" name="Triangle isocèle 4"/>
          <p:cNvSpPr/>
          <p:nvPr/>
        </p:nvSpPr>
        <p:spPr>
          <a:xfrm>
            <a:off x="2500298" y="6143644"/>
            <a:ext cx="357190" cy="214314"/>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000" b="1" dirty="0" smtClean="0"/>
              <a:t>B3.5 A </a:t>
            </a:r>
            <a:r>
              <a:rPr lang="fr-FR" b="1" dirty="0" smtClean="0"/>
              <a:t>- </a:t>
            </a:r>
            <a:r>
              <a:rPr lang="fr-FR" sz="2200" b="1" dirty="0" smtClean="0">
                <a:solidFill>
                  <a:srgbClr val="C00000"/>
                </a:solidFill>
              </a:rPr>
              <a:t>Assurer la cybersécurité d’une infrastructure réseau, d’un système, d’un service (option A)</a:t>
            </a:r>
            <a:endParaRPr lang="fr-FR" sz="2200" dirty="0">
              <a:solidFill>
                <a:srgbClr val="C00000"/>
              </a:solidFill>
            </a:endParaRPr>
          </a:p>
        </p:txBody>
      </p:sp>
      <p:sp>
        <p:nvSpPr>
          <p:cNvPr id="7" name="Espace réservé du pied de page 6"/>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a:xfrm>
            <a:off x="857224" y="2286000"/>
            <a:ext cx="3000396" cy="2571760"/>
          </a:xfrm>
        </p:spPr>
        <p:txBody>
          <a:bodyPr>
            <a:normAutofit fontScale="62500" lnSpcReduction="20000"/>
          </a:bodyPr>
          <a:lstStyle/>
          <a:p>
            <a:r>
              <a:rPr lang="fr-FR" dirty="0" smtClean="0">
                <a:solidFill>
                  <a:srgbClr val="0070C0"/>
                </a:solidFill>
              </a:rPr>
              <a:t>Responsabilité civile et pénale de l'administrateur systèmes et réseaux 	</a:t>
            </a:r>
          </a:p>
          <a:p>
            <a:endParaRPr lang="fr-FR" dirty="0" smtClean="0"/>
          </a:p>
          <a:p>
            <a:endParaRPr lang="fr-FR" dirty="0"/>
          </a:p>
        </p:txBody>
      </p:sp>
      <p:sp>
        <p:nvSpPr>
          <p:cNvPr id="4" name="Espace réservé du contenu 3"/>
          <p:cNvSpPr>
            <a:spLocks noGrp="1"/>
          </p:cNvSpPr>
          <p:nvPr>
            <p:ph sz="half" idx="2"/>
          </p:nvPr>
        </p:nvSpPr>
        <p:spPr>
          <a:xfrm>
            <a:off x="4572000" y="1447800"/>
            <a:ext cx="4143404" cy="4695844"/>
          </a:xfrm>
        </p:spPr>
        <p:txBody>
          <a:bodyPr>
            <a:normAutofit fontScale="62500" lnSpcReduction="20000"/>
          </a:bodyPr>
          <a:lstStyle/>
          <a:p>
            <a:r>
              <a:rPr lang="fr-FR" dirty="0" smtClean="0">
                <a:latin typeface="Calibri" pitchFamily="34" charset="0"/>
                <a:cs typeface="Calibri" pitchFamily="34" charset="0"/>
              </a:rPr>
              <a:t>L’une des missions de l’ASR  est d'assurer la sécurisation du système d'information de l'organisation. </a:t>
            </a:r>
          </a:p>
          <a:p>
            <a:endParaRPr lang="fr-FR" dirty="0" smtClean="0">
              <a:latin typeface="Calibri" pitchFamily="34" charset="0"/>
              <a:cs typeface="Calibri" pitchFamily="34" charset="0"/>
            </a:endParaRPr>
          </a:p>
          <a:p>
            <a:r>
              <a:rPr lang="fr-FR" dirty="0" smtClean="0">
                <a:latin typeface="Calibri" pitchFamily="34" charset="0"/>
                <a:cs typeface="Calibri" pitchFamily="34" charset="0"/>
              </a:rPr>
              <a:t>S’il ne prend pas les mesures nécessaires, il risque de manquer à ses obligations contractuelles et d'engager sa responsabilité civile et/ou pénale (les fondements de la responsabilité civile et pénale sont étudiés dans le thème 3 de CEJM).</a:t>
            </a:r>
          </a:p>
          <a:p>
            <a:endParaRPr lang="fr-FR" dirty="0" smtClean="0">
              <a:latin typeface="Calibri" pitchFamily="34" charset="0"/>
              <a:cs typeface="Calibri" pitchFamily="34" charset="0"/>
            </a:endParaRPr>
          </a:p>
          <a:p>
            <a:r>
              <a:rPr lang="fr-FR" dirty="0" smtClean="0">
                <a:latin typeface="Calibri" pitchFamily="34" charset="0"/>
                <a:cs typeface="Calibri" pitchFamily="34" charset="0"/>
              </a:rPr>
              <a:t> Dès lors que les contrôles effectués par l'administrateur font ressortir un risque pour le fonctionnement ou la sécurité du système d'information, l’ASR  a l'obligation d'avertir le salarié à l'origine de ce risque mais aussi l'employeur. </a:t>
            </a:r>
          </a:p>
          <a:p>
            <a:r>
              <a:rPr lang="fr-FR" dirty="0" smtClean="0">
                <a:latin typeface="Calibri" pitchFamily="34" charset="0"/>
                <a:cs typeface="Calibri" pitchFamily="34" charset="0"/>
              </a:rPr>
              <a:t>Etude de décisions de justice pour illustrer les cas dans lesquels l’ASR  est mis en cause pour manquement à son obligation de sécurisation</a:t>
            </a:r>
            <a:r>
              <a:rPr lang="fr-FR" dirty="0" smtClean="0"/>
              <a:t>.</a:t>
            </a:r>
            <a:endParaRPr lang="fr-FR" dirty="0"/>
          </a:p>
        </p:txBody>
      </p:sp>
      <p:sp>
        <p:nvSpPr>
          <p:cNvPr id="5" name="Triangle isocèle 4"/>
          <p:cNvSpPr/>
          <p:nvPr/>
        </p:nvSpPr>
        <p:spPr>
          <a:xfrm>
            <a:off x="1714480" y="3143248"/>
            <a:ext cx="357190" cy="214314"/>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357166"/>
            <a:ext cx="5300234" cy="400110"/>
          </a:xfrm>
          <a:prstGeom prst="rect">
            <a:avLst/>
          </a:prstGeom>
        </p:spPr>
        <p:txBody>
          <a:bodyPr wrap="none">
            <a:spAutoFit/>
          </a:bodyPr>
          <a:lstStyle/>
          <a:p>
            <a:r>
              <a:rPr lang="fr-FR" sz="2000" dirty="0" smtClean="0">
                <a:solidFill>
                  <a:srgbClr val="0070C0"/>
                </a:solidFill>
              </a:rPr>
              <a:t>CEJM   pour l’informatique ( </a:t>
            </a:r>
            <a:r>
              <a:rPr lang="fr-FR" sz="2000" dirty="0" smtClean="0"/>
              <a:t>Bloc 7 avec ses  6 thèmes)</a:t>
            </a:r>
          </a:p>
        </p:txBody>
      </p:sp>
      <p:sp>
        <p:nvSpPr>
          <p:cNvPr id="4" name="Rectangle 3"/>
          <p:cNvSpPr/>
          <p:nvPr/>
        </p:nvSpPr>
        <p:spPr>
          <a:xfrm>
            <a:off x="1500166" y="3286124"/>
            <a:ext cx="7000924" cy="2954655"/>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a:spAutoFit/>
          </a:bodyPr>
          <a:lstStyle/>
          <a:p>
            <a:endParaRPr lang="fr-FR" sz="2400" b="1" dirty="0" smtClean="0">
              <a:solidFill>
                <a:srgbClr val="00B050"/>
              </a:solidFill>
            </a:endParaRPr>
          </a:p>
          <a:p>
            <a:pPr>
              <a:buFont typeface="Arial" pitchFamily="34" charset="0"/>
              <a:buChar char="•"/>
            </a:pPr>
            <a:r>
              <a:rPr lang="fr-FR" sz="2400" dirty="0" smtClean="0"/>
              <a:t>    </a:t>
            </a:r>
            <a:r>
              <a:rPr lang="fr-FR" sz="2400" b="1" dirty="0" smtClean="0"/>
              <a:t>Renforcer les connaissances économiques, juridiques et managériales propres à l’exercice des métiers préparés par le BTS SIO</a:t>
            </a:r>
          </a:p>
          <a:p>
            <a:pPr>
              <a:buFont typeface="Arial" pitchFamily="34" charset="0"/>
              <a:buChar char="•"/>
            </a:pPr>
            <a:endParaRPr lang="fr-FR" sz="2400" b="1" dirty="0" smtClean="0"/>
          </a:p>
          <a:p>
            <a:pPr>
              <a:buFont typeface="Arial" pitchFamily="34" charset="0"/>
              <a:buChar char="•"/>
            </a:pPr>
            <a:r>
              <a:rPr lang="fr-FR" sz="2400" b="1" dirty="0" smtClean="0"/>
              <a:t>Contribuer au développement des compétences des blocs professionnels</a:t>
            </a:r>
            <a:endParaRPr lang="fr-FR" dirty="0" smtClean="0"/>
          </a:p>
          <a:p>
            <a:pPr lvl="1"/>
            <a:endParaRPr lang="fr-FR" dirty="0" smtClean="0">
              <a:solidFill>
                <a:prstClr val="black"/>
              </a:solidFill>
            </a:endParaRPr>
          </a:p>
        </p:txBody>
      </p:sp>
      <p:sp>
        <p:nvSpPr>
          <p:cNvPr id="8" name="Rectangle 7"/>
          <p:cNvSpPr/>
          <p:nvPr/>
        </p:nvSpPr>
        <p:spPr>
          <a:xfrm>
            <a:off x="3643306" y="5657671"/>
            <a:ext cx="4572000" cy="369332"/>
          </a:xfrm>
          <a:prstGeom prst="rect">
            <a:avLst/>
          </a:prstGeom>
        </p:spPr>
        <p:txBody>
          <a:bodyPr>
            <a:spAutoFit/>
          </a:bodyPr>
          <a:lstStyle/>
          <a:p>
            <a:pPr>
              <a:buNone/>
            </a:pPr>
            <a:r>
              <a:rPr lang="fr-FR" b="1" dirty="0" smtClean="0"/>
              <a:t>. </a:t>
            </a:r>
          </a:p>
        </p:txBody>
      </p:sp>
      <p:sp>
        <p:nvSpPr>
          <p:cNvPr id="6" name="Rectangle 5"/>
          <p:cNvSpPr/>
          <p:nvPr/>
        </p:nvSpPr>
        <p:spPr>
          <a:xfrm>
            <a:off x="1500166" y="1000108"/>
            <a:ext cx="4572000" cy="92333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a:spAutoFit/>
          </a:bodyPr>
          <a:lstStyle/>
          <a:p>
            <a:pPr algn="ctr"/>
            <a:r>
              <a:rPr lang="fr-FR" dirty="0" smtClean="0">
                <a:solidFill>
                  <a:srgbClr val="000000"/>
                </a:solidFill>
                <a:latin typeface="Arial" pitchFamily="34" charset="0"/>
                <a:cs typeface="Arial" pitchFamily="34" charset="0"/>
              </a:rPr>
              <a:t>Enseigner une culture économique, juridique et managériale ancrée dans le secteur du numérique</a:t>
            </a:r>
            <a:endParaRPr lang="fr-FR" dirty="0">
              <a:solidFill>
                <a:srgbClr val="4D5B6B"/>
              </a:solidFill>
            </a:endParaRPr>
          </a:p>
        </p:txBody>
      </p:sp>
      <p:sp>
        <p:nvSpPr>
          <p:cNvPr id="7" name="Flèche vers le bas 6"/>
          <p:cNvSpPr/>
          <p:nvPr/>
        </p:nvSpPr>
        <p:spPr>
          <a:xfrm>
            <a:off x="3571868" y="2214554"/>
            <a:ext cx="642942" cy="10715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2357422" y="2786058"/>
            <a:ext cx="954107" cy="369332"/>
          </a:xfrm>
          <a:prstGeom prst="rect">
            <a:avLst/>
          </a:prstGeom>
        </p:spPr>
        <p:txBody>
          <a:bodyPr wrap="none">
            <a:spAutoFit/>
          </a:bodyPr>
          <a:lstStyle/>
          <a:p>
            <a:pPr lvl="0"/>
            <a:r>
              <a:rPr lang="fr-FR" dirty="0" smtClean="0">
                <a:solidFill>
                  <a:srgbClr val="0070C0"/>
                </a:solidFill>
              </a:rPr>
              <a:t>CEJMA</a:t>
            </a:r>
            <a:r>
              <a:rPr lang="fr-FR" dirty="0" smtClean="0">
                <a:solidFill>
                  <a:prstClr val="black"/>
                </a:solidFill>
              </a:rPr>
              <a:t> :</a:t>
            </a:r>
          </a:p>
        </p:txBody>
      </p:sp>
      <p:sp>
        <p:nvSpPr>
          <p:cNvPr id="11" name="Espace réservé du pied de page 10"/>
          <p:cNvSpPr>
            <a:spLocks noGrp="1"/>
          </p:cNvSpPr>
          <p:nvPr>
            <p:ph type="ftr" sz="quarter" idx="11"/>
          </p:nvPr>
        </p:nvSpPr>
        <p:spPr/>
        <p:txBody>
          <a:bodyPr/>
          <a:lstStyle/>
          <a:p>
            <a:r>
              <a:rPr lang="fr-FR" smtClean="0"/>
              <a:t>La CEJMA en SIO</a:t>
            </a:r>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428604"/>
            <a:ext cx="7586690" cy="725470"/>
          </a:xfrm>
        </p:spPr>
        <p:txBody>
          <a:bodyPr>
            <a:normAutofit fontScale="90000"/>
          </a:bodyPr>
          <a:lstStyle/>
          <a:p>
            <a:r>
              <a:rPr lang="fr-FR" sz="2000" b="1" dirty="0" smtClean="0">
                <a:solidFill>
                  <a:srgbClr val="C00000"/>
                </a:solidFill>
              </a:rPr>
              <a:t>B3.5 B - Assurer la cybersécurité d’une solution applicative et de son développement (option B)</a:t>
            </a:r>
            <a:r>
              <a:rPr lang="fr-FR" sz="2000" dirty="0" smtClean="0">
                <a:solidFill>
                  <a:srgbClr val="C00000"/>
                </a:solidFill>
              </a:rPr>
              <a:t/>
            </a:r>
            <a:br>
              <a:rPr lang="fr-FR" sz="2000" dirty="0" smtClean="0">
                <a:solidFill>
                  <a:srgbClr val="C00000"/>
                </a:solidFill>
              </a:rPr>
            </a:br>
            <a:endParaRPr lang="fr-FR" sz="2000" dirty="0">
              <a:solidFill>
                <a:srgbClr val="C00000"/>
              </a:solidFill>
            </a:endParaRPr>
          </a:p>
        </p:txBody>
      </p:sp>
      <p:sp>
        <p:nvSpPr>
          <p:cNvPr id="7" name="Espace réservé du pied de page 6"/>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half" idx="1"/>
          </p:nvPr>
        </p:nvSpPr>
        <p:spPr>
          <a:xfrm>
            <a:off x="428596" y="1357298"/>
            <a:ext cx="2800344" cy="4572000"/>
          </a:xfrm>
        </p:spPr>
        <p:txBody>
          <a:bodyPr>
            <a:normAutofit fontScale="85000" lnSpcReduction="20000"/>
          </a:bodyPr>
          <a:lstStyle/>
          <a:p>
            <a:pPr>
              <a:buNone/>
            </a:pPr>
            <a:endParaRPr lang="fr-FR" dirty="0" smtClean="0">
              <a:solidFill>
                <a:srgbClr val="0070C0"/>
              </a:solidFill>
            </a:endParaRPr>
          </a:p>
          <a:p>
            <a:pPr>
              <a:buNone/>
            </a:pPr>
            <a:r>
              <a:rPr lang="fr-FR" dirty="0" smtClean="0">
                <a:solidFill>
                  <a:srgbClr val="0070C0"/>
                </a:solidFill>
              </a:rPr>
              <a:t>La responsabilité du concepteur de solutions applicatives </a:t>
            </a:r>
            <a:r>
              <a:rPr lang="fr-FR" dirty="0" smtClean="0"/>
              <a:t>	</a:t>
            </a:r>
          </a:p>
          <a:p>
            <a:endParaRPr lang="fr-FR" dirty="0"/>
          </a:p>
        </p:txBody>
      </p:sp>
      <p:sp>
        <p:nvSpPr>
          <p:cNvPr id="4" name="Espace réservé du contenu 3"/>
          <p:cNvSpPr>
            <a:spLocks noGrp="1"/>
          </p:cNvSpPr>
          <p:nvPr>
            <p:ph sz="half" idx="2"/>
          </p:nvPr>
        </p:nvSpPr>
        <p:spPr>
          <a:xfrm>
            <a:off x="4500562" y="1447800"/>
            <a:ext cx="4182428" cy="4572000"/>
          </a:xfrm>
        </p:spPr>
        <p:txBody>
          <a:bodyPr>
            <a:normAutofit fontScale="85000" lnSpcReduction="20000"/>
          </a:bodyPr>
          <a:lstStyle/>
          <a:p>
            <a:pPr>
              <a:buNone/>
            </a:pPr>
            <a:r>
              <a:rPr lang="fr-FR" dirty="0" smtClean="0"/>
              <a:t>La responsabilité civile  du concepteur de solution applicative en cas de faille de sécurité dans la solution applicative développée peut  être engagée si une vulnérabilité de la solution applicative cause un préjudice au client.</a:t>
            </a:r>
          </a:p>
          <a:p>
            <a:pPr>
              <a:buNone/>
            </a:pPr>
            <a:endParaRPr lang="fr-FR" dirty="0" smtClean="0"/>
          </a:p>
          <a:p>
            <a:pPr>
              <a:buNone/>
            </a:pPr>
            <a:r>
              <a:rPr lang="fr-FR" dirty="0" smtClean="0"/>
              <a:t>Il peut être également responsable pénalement en cas d'atteinte aux données à caractère personnel (étude des fondements de la responsabilité civile et pénale thème 3 en CEJM).</a:t>
            </a:r>
            <a:endParaRPr lang="fr-FR" dirty="0"/>
          </a:p>
        </p:txBody>
      </p:sp>
      <p:sp>
        <p:nvSpPr>
          <p:cNvPr id="5" name="Triangle isocèle 4"/>
          <p:cNvSpPr/>
          <p:nvPr/>
        </p:nvSpPr>
        <p:spPr>
          <a:xfrm>
            <a:off x="1357290" y="3071810"/>
            <a:ext cx="357190" cy="214314"/>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La CEJMA en SIO</a:t>
            </a:r>
            <a:endParaRPr lang="fr-FR" dirty="0"/>
          </a:p>
        </p:txBody>
      </p:sp>
      <p:sp>
        <p:nvSpPr>
          <p:cNvPr id="3" name="ZoneTexte 2"/>
          <p:cNvSpPr txBox="1"/>
          <p:nvPr/>
        </p:nvSpPr>
        <p:spPr>
          <a:xfrm>
            <a:off x="857224" y="1142984"/>
            <a:ext cx="8001056" cy="3693319"/>
          </a:xfrm>
          <a:prstGeom prst="rect">
            <a:avLst/>
          </a:prstGeom>
          <a:noFill/>
        </p:spPr>
        <p:txBody>
          <a:bodyPr wrap="square" rtlCol="0">
            <a:spAutoFit/>
          </a:bodyPr>
          <a:lstStyle/>
          <a:p>
            <a:r>
              <a:rPr lang="fr-FR" dirty="0" smtClean="0"/>
              <a:t>Et pour terminer , une petite touche d’humour </a:t>
            </a:r>
          </a:p>
          <a:p>
            <a:endParaRPr lang="fr-FR" dirty="0" smtClean="0"/>
          </a:p>
          <a:p>
            <a:endParaRPr lang="fr-FR" dirty="0" smtClean="0"/>
          </a:p>
          <a:p>
            <a:endParaRPr lang="fr-FR" dirty="0" smtClean="0"/>
          </a:p>
          <a:p>
            <a:endParaRPr lang="fr-FR" dirty="0" smtClean="0"/>
          </a:p>
          <a:p>
            <a:endParaRPr lang="fr-FR" dirty="0" smtClean="0"/>
          </a:p>
          <a:p>
            <a:r>
              <a:rPr lang="fr-FR" dirty="0" smtClean="0"/>
              <a:t>Le secret  du bonheur pour un informaticien ? </a:t>
            </a:r>
          </a:p>
          <a:p>
            <a:endParaRPr lang="fr-FR" dirty="0" smtClean="0"/>
          </a:p>
          <a:p>
            <a:endParaRPr lang="fr-FR" dirty="0" smtClean="0"/>
          </a:p>
          <a:p>
            <a:endParaRPr lang="fr-FR" dirty="0" smtClean="0"/>
          </a:p>
          <a:p>
            <a:r>
              <a:rPr lang="fr-FR" dirty="0" smtClean="0">
                <a:solidFill>
                  <a:srgbClr val="0070C0"/>
                </a:solidFill>
              </a:rPr>
              <a:t>S’intéresser au droit…..</a:t>
            </a:r>
          </a:p>
          <a:p>
            <a:endParaRPr lang="fr-FR" dirty="0" smtClean="0">
              <a:solidFill>
                <a:srgbClr val="0070C0"/>
              </a:solidFill>
            </a:endParaRPr>
          </a:p>
          <a:p>
            <a:r>
              <a:rPr lang="fr-FR" dirty="0" smtClean="0">
                <a:solidFill>
                  <a:srgbClr val="0070C0"/>
                </a:solidFill>
              </a:rPr>
              <a:t>                      … avant que le droit ne s’intéresse à lui! </a:t>
            </a:r>
            <a:endParaRPr lang="fr-FR" dirty="0">
              <a:solidFill>
                <a:srgbClr val="0070C0"/>
              </a:solidFill>
            </a:endParaRPr>
          </a:p>
        </p:txBody>
      </p:sp>
      <p:pic>
        <p:nvPicPr>
          <p:cNvPr id="1028" name="Picture 4"/>
          <p:cNvPicPr>
            <a:picLocks noChangeAspect="1" noChangeArrowheads="1"/>
          </p:cNvPicPr>
          <p:nvPr/>
        </p:nvPicPr>
        <p:blipFill>
          <a:blip r:embed="rId2"/>
          <a:srcRect/>
          <a:stretch>
            <a:fillRect/>
          </a:stretch>
        </p:blipFill>
        <p:spPr bwMode="auto">
          <a:xfrm>
            <a:off x="7072330" y="3643314"/>
            <a:ext cx="1423327" cy="1097757"/>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488" y="357166"/>
            <a:ext cx="5843574" cy="714356"/>
          </a:xfrm>
          <a:ln>
            <a:solidFill>
              <a:srgbClr val="FF0000"/>
            </a:solidFill>
          </a:ln>
        </p:spPr>
        <p:txBody>
          <a:bodyPr>
            <a:normAutofit fontScale="90000"/>
          </a:bodyPr>
          <a:lstStyle/>
          <a:p>
            <a:r>
              <a:rPr lang="fr-FR" dirty="0" smtClean="0">
                <a:solidFill>
                  <a:srgbClr val="00B0F0"/>
                </a:solidFill>
              </a:rPr>
              <a:t/>
            </a:r>
            <a:br>
              <a:rPr lang="fr-FR" dirty="0" smtClean="0">
                <a:solidFill>
                  <a:srgbClr val="00B0F0"/>
                </a:solidFill>
              </a:rPr>
            </a:br>
            <a:r>
              <a:rPr lang="fr-FR" sz="1800" dirty="0" smtClean="0">
                <a:solidFill>
                  <a:srgbClr val="002060"/>
                </a:solidFill>
              </a:rPr>
              <a:t>Extrait du </a:t>
            </a:r>
            <a:br>
              <a:rPr lang="fr-FR" sz="1800" dirty="0" smtClean="0">
                <a:solidFill>
                  <a:srgbClr val="002060"/>
                </a:solidFill>
              </a:rPr>
            </a:br>
            <a:r>
              <a:rPr lang="fr-FR" sz="1800" dirty="0" smtClean="0">
                <a:solidFill>
                  <a:srgbClr val="002060"/>
                </a:solidFill>
              </a:rPr>
              <a:t>                      </a:t>
            </a:r>
            <a:r>
              <a:rPr lang="fr-FR" sz="1800" dirty="0" smtClean="0">
                <a:solidFill>
                  <a:srgbClr val="00B0F0"/>
                </a:solidFill>
              </a:rPr>
              <a:t>Guide accompagnement de la réforme SIO </a:t>
            </a:r>
            <a:endParaRPr lang="fr-FR" sz="1800" dirty="0"/>
          </a:p>
        </p:txBody>
      </p:sp>
      <p:sp>
        <p:nvSpPr>
          <p:cNvPr id="3" name="Espace réservé du texte 2"/>
          <p:cNvSpPr>
            <a:spLocks noGrp="1"/>
          </p:cNvSpPr>
          <p:nvPr>
            <p:ph type="body" idx="2"/>
          </p:nvPr>
        </p:nvSpPr>
        <p:spPr>
          <a:xfrm>
            <a:off x="357158" y="1214422"/>
            <a:ext cx="2176490" cy="4495800"/>
          </a:xfrm>
        </p:spPr>
        <p:txBody>
          <a:bodyPr>
            <a:noAutofit/>
          </a:bodyPr>
          <a:lstStyle/>
          <a:p>
            <a:pPr>
              <a:lnSpc>
                <a:spcPct val="110000"/>
              </a:lnSpc>
              <a:spcBef>
                <a:spcPts val="0"/>
              </a:spcBef>
            </a:pPr>
            <a:r>
              <a:rPr lang="fr-FR" sz="2000" dirty="0" smtClean="0">
                <a:solidFill>
                  <a:schemeClr val="bg1"/>
                </a:solidFill>
              </a:rPr>
              <a:t>Plusieurs dispositifs dans la grille horaire de formation initiale contribuent à installer de la transversalité entre les blocs </a:t>
            </a:r>
            <a:r>
              <a:rPr lang="fr-FR" sz="2000" dirty="0" smtClean="0">
                <a:solidFill>
                  <a:schemeClr val="tx1"/>
                </a:solidFill>
              </a:rPr>
              <a:t>: </a:t>
            </a:r>
          </a:p>
        </p:txBody>
      </p:sp>
      <p:sp>
        <p:nvSpPr>
          <p:cNvPr id="4" name="Espace réservé du contenu 3"/>
          <p:cNvSpPr>
            <a:spLocks noGrp="1"/>
          </p:cNvSpPr>
          <p:nvPr>
            <p:ph sz="quarter" idx="1"/>
          </p:nvPr>
        </p:nvSpPr>
        <p:spPr>
          <a:xfrm>
            <a:off x="3500430" y="1428736"/>
            <a:ext cx="5000660" cy="4881578"/>
          </a:xfrm>
        </p:spPr>
        <p:txBody>
          <a:bodyPr>
            <a:normAutofit/>
          </a:bodyPr>
          <a:lstStyle/>
          <a:p>
            <a:r>
              <a:rPr lang="fr-FR" sz="1800" dirty="0" smtClean="0">
                <a:latin typeface="Corbel" pitchFamily="34" charset="0"/>
              </a:rPr>
              <a:t>un horaire spécifique d’</a:t>
            </a:r>
            <a:r>
              <a:rPr lang="fr-FR" sz="1800" b="1" dirty="0" smtClean="0">
                <a:latin typeface="Corbel" pitchFamily="34" charset="0"/>
              </a:rPr>
              <a:t>ateliers de professionnalisation </a:t>
            </a:r>
            <a:r>
              <a:rPr lang="fr-FR" sz="1800" dirty="0" smtClean="0">
                <a:latin typeface="Corbel" pitchFamily="34" charset="0"/>
              </a:rPr>
              <a:t>qui permet de travailler en mode projet et de convoquer des compétences de différents blocs ; </a:t>
            </a:r>
          </a:p>
          <a:p>
            <a:endParaRPr lang="fr-FR" sz="1800" dirty="0" smtClean="0"/>
          </a:p>
          <a:p>
            <a:r>
              <a:rPr lang="fr-FR" sz="2400" dirty="0" smtClean="0">
                <a:solidFill>
                  <a:srgbClr val="FF0000"/>
                </a:solidFill>
              </a:rPr>
              <a:t> </a:t>
            </a:r>
            <a:r>
              <a:rPr lang="fr-FR" sz="1900" dirty="0" smtClean="0">
                <a:solidFill>
                  <a:srgbClr val="FF0000"/>
                </a:solidFill>
                <a:latin typeface="Corbel" pitchFamily="34" charset="0"/>
              </a:rPr>
              <a:t>un horaire spécifique de </a:t>
            </a:r>
            <a:r>
              <a:rPr lang="fr-FR" sz="1900" b="1" dirty="0" smtClean="0">
                <a:solidFill>
                  <a:srgbClr val="FF0000"/>
                </a:solidFill>
                <a:latin typeface="Corbel" pitchFamily="34" charset="0"/>
              </a:rPr>
              <a:t>culture économique, juridique et managériale </a:t>
            </a:r>
            <a:r>
              <a:rPr lang="fr-FR" sz="1900" dirty="0" smtClean="0">
                <a:solidFill>
                  <a:srgbClr val="FF0000"/>
                </a:solidFill>
                <a:latin typeface="Corbel" pitchFamily="34" charset="0"/>
              </a:rPr>
              <a:t>qui </a:t>
            </a:r>
            <a:r>
              <a:rPr lang="fr-FR" sz="1900" b="1" dirty="0" smtClean="0">
                <a:solidFill>
                  <a:srgbClr val="FF0000"/>
                </a:solidFill>
                <a:latin typeface="Corbel" pitchFamily="34" charset="0"/>
              </a:rPr>
              <a:t>s’articule </a:t>
            </a:r>
            <a:r>
              <a:rPr lang="fr-FR" sz="1900" dirty="0" smtClean="0">
                <a:solidFill>
                  <a:srgbClr val="FF0000"/>
                </a:solidFill>
                <a:latin typeface="Corbel" pitchFamily="34" charset="0"/>
              </a:rPr>
              <a:t>avec les enseignements de blocs professionnels et d’ateliers de professionnalisation pour </a:t>
            </a:r>
            <a:r>
              <a:rPr lang="fr-FR" sz="1900" b="1" dirty="0" smtClean="0">
                <a:solidFill>
                  <a:srgbClr val="FF0000"/>
                </a:solidFill>
                <a:latin typeface="Corbel" pitchFamily="34" charset="0"/>
              </a:rPr>
              <a:t>mobiliser les connaissances managériales, juridiques et économiques propres à l’exercice du métier</a:t>
            </a:r>
            <a:endParaRPr lang="fr-FR" sz="1900" dirty="0" smtClean="0">
              <a:solidFill>
                <a:srgbClr val="FF0000"/>
              </a:solidFill>
              <a:latin typeface="Corbel" pitchFamily="34" charset="0"/>
            </a:endParaRPr>
          </a:p>
          <a:p>
            <a:endParaRPr lang="fr-FR" sz="2400" dirty="0" smtClean="0">
              <a:solidFill>
                <a:srgbClr val="FF0000"/>
              </a:solidFill>
            </a:endParaRPr>
          </a:p>
          <a:p>
            <a:r>
              <a:rPr lang="fr-FR" sz="1800" dirty="0" smtClean="0">
                <a:latin typeface="Corbel" pitchFamily="34" charset="0"/>
              </a:rPr>
              <a:t>des </a:t>
            </a:r>
            <a:r>
              <a:rPr lang="fr-FR" sz="1800" b="1" dirty="0" smtClean="0">
                <a:latin typeface="Corbel" pitchFamily="34" charset="0"/>
              </a:rPr>
              <a:t>stages</a:t>
            </a:r>
            <a:r>
              <a:rPr lang="fr-FR" sz="1800" dirty="0" smtClean="0">
                <a:latin typeface="Corbel" pitchFamily="34" charset="0"/>
              </a:rPr>
              <a:t> en milieu professionnel. </a:t>
            </a:r>
          </a:p>
          <a:p>
            <a:endParaRPr lang="fr-FR" dirty="0"/>
          </a:p>
        </p:txBody>
      </p:sp>
      <p:sp>
        <p:nvSpPr>
          <p:cNvPr id="6" name="Espace réservé du pied de page 5"/>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nvGraphicFramePr>
        <p:xfrm>
          <a:off x="571472" y="1000108"/>
          <a:ext cx="7715304" cy="4929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2571736" y="285728"/>
            <a:ext cx="5056064" cy="461665"/>
          </a:xfrm>
          <a:prstGeom prst="rect">
            <a:avLst/>
          </a:prstGeom>
        </p:spPr>
        <p:txBody>
          <a:bodyPr wrap="none">
            <a:spAutoFit/>
          </a:bodyPr>
          <a:lstStyle/>
          <a:p>
            <a:r>
              <a:rPr lang="fr-FR" sz="2400" dirty="0" smtClean="0">
                <a:solidFill>
                  <a:srgbClr val="FF0000"/>
                </a:solidFill>
              </a:rPr>
              <a:t>Un enseignement qui s’inscrit dans les blocs</a:t>
            </a:r>
            <a:endParaRPr lang="fr-FR" sz="2400" dirty="0"/>
          </a:p>
        </p:txBody>
      </p:sp>
      <p:sp>
        <p:nvSpPr>
          <p:cNvPr id="5" name="Espace réservé du pied de page 4"/>
          <p:cNvSpPr>
            <a:spLocks noGrp="1"/>
          </p:cNvSpPr>
          <p:nvPr>
            <p:ph type="ftr" sz="quarter" idx="11"/>
          </p:nvPr>
        </p:nvSpPr>
        <p:spPr/>
        <p:txBody>
          <a:bodyPr/>
          <a:lstStyle/>
          <a:p>
            <a:r>
              <a:rPr lang="fr-FR" smtClean="0"/>
              <a:t>La CEJMA en SIO</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sz="2400" b="1" dirty="0" smtClean="0">
                <a:solidFill>
                  <a:srgbClr val="FF0000"/>
                </a:solidFill>
              </a:rPr>
              <a:t>La mise en œuvre de l’enseignement de CJMA , partie intégrante des blocs 1, 2 et 3</a:t>
            </a:r>
            <a:endParaRPr lang="fr-FR" sz="2400" b="1" dirty="0">
              <a:solidFill>
                <a:srgbClr val="FF0000"/>
              </a:solidFill>
            </a:endParaRPr>
          </a:p>
        </p:txBody>
      </p:sp>
      <p:sp>
        <p:nvSpPr>
          <p:cNvPr id="6" name="Espace réservé du pied de page 5"/>
          <p:cNvSpPr>
            <a:spLocks noGrp="1"/>
          </p:cNvSpPr>
          <p:nvPr>
            <p:ph type="ftr" sz="quarter" idx="11"/>
          </p:nvPr>
        </p:nvSpPr>
        <p:spPr/>
        <p:txBody>
          <a:bodyPr/>
          <a:lstStyle/>
          <a:p>
            <a:r>
              <a:rPr lang="fr-FR" smtClean="0"/>
              <a:t>La CEJMA en SIO</a:t>
            </a:r>
            <a:endParaRPr lang="fr-FR" dirty="0"/>
          </a:p>
        </p:txBody>
      </p:sp>
      <p:sp>
        <p:nvSpPr>
          <p:cNvPr id="3" name="Espace réservé du contenu 2"/>
          <p:cNvSpPr>
            <a:spLocks noGrp="1"/>
          </p:cNvSpPr>
          <p:nvPr>
            <p:ph sz="quarter" idx="1"/>
          </p:nvPr>
        </p:nvSpPr>
        <p:spPr/>
        <p:txBody>
          <a:bodyPr>
            <a:normAutofit fontScale="92500"/>
          </a:bodyPr>
          <a:lstStyle/>
          <a:p>
            <a:endParaRPr lang="fr-FR" dirty="0" smtClean="0"/>
          </a:p>
          <a:p>
            <a:r>
              <a:rPr lang="fr-FR" dirty="0" smtClean="0"/>
              <a:t>Cet enseignement peut être pris en charge  par un professeur d’économie </a:t>
            </a:r>
            <a:r>
              <a:rPr lang="fr-FR" smtClean="0"/>
              <a:t>droit management  </a:t>
            </a:r>
            <a:r>
              <a:rPr lang="fr-FR" dirty="0" smtClean="0"/>
              <a:t>ou d’informatique </a:t>
            </a:r>
          </a:p>
          <a:p>
            <a:endParaRPr lang="fr-FR" dirty="0" smtClean="0"/>
          </a:p>
          <a:p>
            <a:r>
              <a:rPr lang="fr-FR" dirty="0" smtClean="0"/>
              <a:t>Horaire: 1h/semaine en ½ division soit 2h enseignant </a:t>
            </a:r>
          </a:p>
          <a:p>
            <a:endParaRPr lang="fr-FR" dirty="0" smtClean="0"/>
          </a:p>
          <a:p>
            <a:r>
              <a:rPr lang="fr-FR" dirty="0" smtClean="0"/>
              <a:t>Les savoirs CEJMA  peuvent être  étudiés lors de séances spécifiques ou dans le cadre des ateliers professionnels, possibilité de panachage  entre  ces deux formules </a:t>
            </a:r>
          </a:p>
          <a:p>
            <a:endParaRPr lang="fr-FR" dirty="0" smtClean="0"/>
          </a:p>
          <a:p>
            <a:endParaRPr lang="fr-FR" dirty="0" smtClean="0"/>
          </a:p>
          <a:p>
            <a:endParaRPr lang="fr-FR" dirty="0" smtClean="0"/>
          </a:p>
        </p:txBody>
      </p:sp>
      <p:sp>
        <p:nvSpPr>
          <p:cNvPr id="7" name="Ellipse 6"/>
          <p:cNvSpPr/>
          <p:nvPr/>
        </p:nvSpPr>
        <p:spPr>
          <a:xfrm>
            <a:off x="285720" y="5715016"/>
            <a:ext cx="2000264" cy="642942"/>
          </a:xfrm>
          <a:prstGeom prst="ellipse">
            <a:avLst/>
          </a:prstGeom>
          <a:blipFill>
            <a:blip r:embed="rId2" cstate="prin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solidFill>
                  <a:srgbClr val="FF0000"/>
                </a:solidFill>
              </a:rPr>
              <a:t>Une évaluation intégrée aux blocs </a:t>
            </a:r>
            <a:endParaRPr lang="fr-FR" dirty="0"/>
          </a:p>
        </p:txBody>
      </p:sp>
      <p:sp>
        <p:nvSpPr>
          <p:cNvPr id="6" name="Espace réservé du pied de page 5"/>
          <p:cNvSpPr>
            <a:spLocks noGrp="1"/>
          </p:cNvSpPr>
          <p:nvPr>
            <p:ph type="ftr" sz="quarter" idx="11"/>
          </p:nvPr>
        </p:nvSpPr>
        <p:spPr/>
        <p:txBody>
          <a:bodyPr/>
          <a:lstStyle/>
          <a:p>
            <a:r>
              <a:rPr lang="fr-FR" smtClean="0"/>
              <a:t>La CEJMA en SIO</a:t>
            </a:r>
            <a:endParaRPr lang="fr-FR" dirty="0"/>
          </a:p>
        </p:txBody>
      </p:sp>
      <p:sp>
        <p:nvSpPr>
          <p:cNvPr id="5" name="Rectangle 4"/>
          <p:cNvSpPr/>
          <p:nvPr/>
        </p:nvSpPr>
        <p:spPr>
          <a:xfrm>
            <a:off x="500034" y="1714488"/>
            <a:ext cx="8001056" cy="5970865"/>
          </a:xfrm>
          <a:prstGeom prst="rect">
            <a:avLst/>
          </a:prstGeom>
        </p:spPr>
        <p:txBody>
          <a:bodyPr wrap="square">
            <a:spAutoFit/>
          </a:bodyPr>
          <a:lstStyle/>
          <a:p>
            <a:endParaRPr lang="fr-FR" dirty="0" smtClean="0"/>
          </a:p>
          <a:p>
            <a:r>
              <a:rPr lang="fr-FR" sz="2000" dirty="0" smtClean="0"/>
              <a:t>L’évaluation  des  savoirs CEJMA ne donne pas lieu à une épreuve spécifique mais  fait partie intégrante de l’évaluation  de E4, E5 et E6. </a:t>
            </a:r>
          </a:p>
          <a:p>
            <a:endParaRPr lang="fr-FR" sz="2000" dirty="0" smtClean="0"/>
          </a:p>
          <a:p>
            <a:pPr>
              <a:buFont typeface="Wingdings" pitchFamily="2" charset="2"/>
              <a:buChar char="ð"/>
            </a:pPr>
            <a:r>
              <a:rPr lang="fr-FR" sz="2000" dirty="0" smtClean="0"/>
              <a:t> nécessité pour  les  enseignants d’informatique qui évaluent E4, E5 d’évaluer  CEJMA  ou que  des enseignants  de CEJMA  participent  à l’élaboration des sujets de E4 et E5.</a:t>
            </a:r>
          </a:p>
          <a:p>
            <a:endParaRPr lang="fr-FR" sz="2000" dirty="0" smtClean="0"/>
          </a:p>
          <a:p>
            <a:r>
              <a:rPr lang="fr-FR" sz="2000" dirty="0" smtClean="0"/>
              <a:t> De même  il y aura une évaluation CEJMA dans l’épreuve E6 . </a:t>
            </a:r>
          </a:p>
          <a:p>
            <a:endParaRPr lang="fr-FR" sz="2000" dirty="0" smtClean="0"/>
          </a:p>
          <a:p>
            <a:pPr lvl="1">
              <a:buFont typeface="Wingdings" pitchFamily="2" charset="2"/>
              <a:buChar char="ð"/>
            </a:pPr>
            <a:r>
              <a:rPr lang="fr-FR" sz="2000" b="1" dirty="0" smtClean="0">
                <a:solidFill>
                  <a:srgbClr val="002060"/>
                </a:solidFill>
              </a:rPr>
              <a:t>   Nécessité pour  les professeurs de méthodes et techniques informatiques ( MTI) de s’approprier  les contenus de CEJMA</a:t>
            </a:r>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La CEJMA en SIO</a:t>
            </a:r>
            <a:endParaRPr lang="fr-FR" dirty="0"/>
          </a:p>
        </p:txBody>
      </p:sp>
      <p:sp>
        <p:nvSpPr>
          <p:cNvPr id="3" name="Espace réservé du contenu 3"/>
          <p:cNvSpPr txBox="1">
            <a:spLocks/>
          </p:cNvSpPr>
          <p:nvPr/>
        </p:nvSpPr>
        <p:spPr>
          <a:xfrm>
            <a:off x="285720" y="785794"/>
            <a:ext cx="8503920" cy="457200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p:spPr>
        <p:txBody>
          <a:bodyPr>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r-FR" sz="3600" b="0" i="0" u="none" strike="noStrike" kern="1200" cap="none" spc="0" normalizeH="0" baseline="0" noProof="0" dirty="0" smtClean="0">
              <a:ln>
                <a:noFill/>
              </a:ln>
              <a:solidFill>
                <a:srgbClr val="FF0000"/>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kumimoji="0" lang="fr-FR" sz="3600" b="0" i="0" u="none" strike="noStrike" kern="1200" cap="none" spc="0" normalizeH="0" baseline="0" noProof="0" dirty="0" smtClean="0">
                <a:ln>
                  <a:noFill/>
                </a:ln>
                <a:solidFill>
                  <a:srgbClr val="FF0000"/>
                </a:solidFill>
                <a:effectLst/>
                <a:uLnTx/>
                <a:uFillTx/>
                <a:latin typeface="+mn-lt"/>
                <a:ea typeface="+mn-ea"/>
                <a:cs typeface="+mn-cs"/>
              </a:rPr>
              <a:t>Les contributions des savoirs             </a:t>
            </a:r>
            <a:r>
              <a:rPr kumimoji="0" lang="fr-FR" sz="3600" b="0" i="0" u="none" strike="noStrike" kern="1200" cap="none" spc="0" normalizeH="0" baseline="0" noProof="0" dirty="0" smtClean="0">
                <a:ln>
                  <a:noFill/>
                </a:ln>
                <a:solidFill>
                  <a:srgbClr val="0070C0"/>
                </a:solidFill>
                <a:effectLst/>
                <a:uLnTx/>
                <a:uFillTx/>
                <a:latin typeface="+mn-lt"/>
                <a:ea typeface="+mn-ea"/>
                <a:cs typeface="+mn-cs"/>
              </a:rPr>
              <a:t>économiques, </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kumimoji="0" lang="fr-FR" sz="3600" b="0" i="0" u="none" strike="noStrike" kern="1200" cap="none" spc="0" normalizeH="0" baseline="0" noProof="0" dirty="0" smtClean="0">
                <a:ln>
                  <a:noFill/>
                </a:ln>
                <a:solidFill>
                  <a:srgbClr val="7030A0"/>
                </a:solidFill>
                <a:effectLst/>
                <a:uLnTx/>
                <a:uFillTx/>
                <a:latin typeface="+mn-lt"/>
                <a:ea typeface="+mn-ea"/>
                <a:cs typeface="+mn-cs"/>
              </a:rPr>
              <a:t>             juridiques</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kumimoji="0" lang="fr-FR" sz="3600" b="0" i="0" u="none" strike="noStrike" kern="1200" cap="none" spc="0" normalizeH="0" baseline="0" noProof="0" dirty="0" smtClean="0">
                <a:ln>
                  <a:noFill/>
                </a:ln>
                <a:solidFill>
                  <a:srgbClr val="FF0000"/>
                </a:solidFill>
                <a:effectLst/>
                <a:uLnTx/>
                <a:uFillTx/>
                <a:latin typeface="+mn-lt"/>
                <a:ea typeface="+mn-ea"/>
                <a:cs typeface="+mn-cs"/>
              </a:rPr>
              <a:t>                    et </a:t>
            </a:r>
            <a:r>
              <a:rPr kumimoji="0" lang="fr-FR" sz="3600" b="0" i="0" u="none" strike="noStrike" kern="1200" cap="none" spc="0" normalizeH="0" baseline="0" noProof="0" dirty="0" smtClean="0">
                <a:ln>
                  <a:noFill/>
                </a:ln>
                <a:solidFill>
                  <a:srgbClr val="00B050"/>
                </a:solidFill>
                <a:effectLst/>
                <a:uLnTx/>
                <a:uFillTx/>
                <a:latin typeface="+mn-lt"/>
                <a:ea typeface="+mn-ea"/>
                <a:cs typeface="+mn-cs"/>
              </a:rPr>
              <a:t>managériaux </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fr-FR" sz="3600" b="0" i="0" u="none" strike="noStrike" kern="1200" cap="none" spc="0" normalizeH="0" baseline="0" noProof="0" dirty="0" smtClean="0">
              <a:ln>
                <a:noFill/>
              </a:ln>
              <a:solidFill>
                <a:srgbClr val="00B050"/>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kumimoji="0" lang="fr-FR" sz="3600" b="0" i="0" u="none" strike="noStrike" kern="1200" cap="none" spc="0" normalizeH="0" baseline="0" noProof="0" dirty="0" smtClean="0">
                <a:ln>
                  <a:noFill/>
                </a:ln>
                <a:solidFill>
                  <a:srgbClr val="FF0000"/>
                </a:solidFill>
                <a:effectLst/>
                <a:uLnTx/>
                <a:uFillTx/>
                <a:latin typeface="+mn-lt"/>
                <a:ea typeface="+mn-ea"/>
                <a:cs typeface="+mn-cs"/>
              </a:rPr>
              <a:t>                                   étudiés en CEJMA</a:t>
            </a:r>
            <a:endParaRPr kumimoji="0" lang="fr-FR" sz="3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Personnalisé 2">
      <a:dk1>
        <a:sysClr val="windowText" lastClr="000000"/>
      </a:dk1>
      <a:lt1>
        <a:sysClr val="window" lastClr="FFFFFF"/>
      </a:lt1>
      <a:dk2>
        <a:srgbClr val="04617B"/>
      </a:dk2>
      <a:lt2>
        <a:srgbClr val="FFF98D"/>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2695</TotalTime>
  <Words>3435</Words>
  <Application>Microsoft Office PowerPoint</Application>
  <PresentationFormat>Affichage à l'écran (4:3)</PresentationFormat>
  <Paragraphs>367</Paragraphs>
  <Slides>41</Slides>
  <Notes>0</Notes>
  <HiddenSlides>0</HiddenSlides>
  <MMClips>0</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Civil</vt:lpstr>
      <vt:lpstr>Diapositive 1</vt:lpstr>
      <vt:lpstr>Diapositive 2</vt:lpstr>
      <vt:lpstr>Diapositive 3</vt:lpstr>
      <vt:lpstr>Diapositive 4</vt:lpstr>
      <vt:lpstr> Extrait du                        Guide accompagnement de la réforme SIO </vt:lpstr>
      <vt:lpstr>Diapositive 6</vt:lpstr>
      <vt:lpstr>La mise en œuvre de l’enseignement de CJMA , partie intégrante des blocs 1, 2 et 3</vt:lpstr>
      <vt:lpstr>Une évaluation intégrée aux blocs </vt:lpstr>
      <vt:lpstr>Diapositive 9</vt:lpstr>
      <vt:lpstr>Diapositive 10</vt:lpstr>
      <vt:lpstr>Compléments, apports nouveaux  ou mobilisation  </vt:lpstr>
      <vt:lpstr>Bloc 1: Support et mise à disposition des services informatiques </vt:lpstr>
      <vt:lpstr>B1.1   Gérer le patrimoine informatique</vt:lpstr>
      <vt:lpstr>Diapositive 14</vt:lpstr>
      <vt:lpstr>Diapositive 15</vt:lpstr>
      <vt:lpstr>Diapositive 16</vt:lpstr>
      <vt:lpstr>Diapositive 17</vt:lpstr>
      <vt:lpstr>Diapositive 18</vt:lpstr>
      <vt:lpstr>http://ciscoblog.fr/index.php/2020/03/08/quest-ce-quun-sla-meilleures-pratiques-pour-les-accords-de-niveau-de-service/  </vt:lpstr>
      <vt:lpstr>Diapositive 20</vt:lpstr>
      <vt:lpstr>Diapositive 21</vt:lpstr>
      <vt:lpstr>   L’accord de niveau de service:     Quels types de mesures surveiller?</vt:lpstr>
      <vt:lpstr>Diapositive 23</vt:lpstr>
      <vt:lpstr>Diapositive 24</vt:lpstr>
      <vt:lpstr>Diapositive 25</vt:lpstr>
      <vt:lpstr>Diapositive 26</vt:lpstr>
      <vt:lpstr>Bloc 2 SISR    Administration des systèmes et des réseaux  </vt:lpstr>
      <vt:lpstr>B2.1 SISR - Concevoir une solution d’infrastructure réseau </vt:lpstr>
      <vt:lpstr>B2.3 SISR - Exploiter, dépanner et superviser une solution d’infrastructure réseau </vt:lpstr>
      <vt:lpstr>   Bloc 2 SLAM   Conception et développement d’applications  </vt:lpstr>
      <vt:lpstr>Diapositive 31</vt:lpstr>
      <vt:lpstr>B2.2 SLAM        Assurer la maintenance corrective ou évolutive d’une solution applicative </vt:lpstr>
      <vt:lpstr>B2.3                                               SLAM Gérer les données</vt:lpstr>
      <vt:lpstr> Bloc 3  Cybersécurité des services informatiques  </vt:lpstr>
      <vt:lpstr>  B3.1 –            Protéger les données à caractère personnel </vt:lpstr>
      <vt:lpstr> B3.2 Préserver l'identité numérique de l’organisation </vt:lpstr>
      <vt:lpstr>B3.3         Sécuriser les équipements et les usages des utilisateurs </vt:lpstr>
      <vt:lpstr>B3.4  Garantir la disponibilité, l’intégrité et la confidentialité des services informatiques et des données de l’organisation face à des cyberattaques</vt:lpstr>
      <vt:lpstr>B3.5 A - Assurer la cybersécurité d’une infrastructure réseau, d’un système, d’un service (option A)</vt:lpstr>
      <vt:lpstr>B3.5 B - Assurer la cybersécurité d’une solution applicative et de son développement (option B) </vt:lpstr>
      <vt:lpstr>Diapositive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ACER</dc:creator>
  <cp:lastModifiedBy>ACER</cp:lastModifiedBy>
  <cp:revision>40</cp:revision>
  <dcterms:created xsi:type="dcterms:W3CDTF">2020-06-12T11:55:26Z</dcterms:created>
  <dcterms:modified xsi:type="dcterms:W3CDTF">2020-06-24T10:39:41Z</dcterms:modified>
</cp:coreProperties>
</file>